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6" r:id="rId2"/>
    <p:sldId id="284" r:id="rId3"/>
    <p:sldId id="312" r:id="rId4"/>
    <p:sldId id="301" r:id="rId5"/>
    <p:sldId id="304" r:id="rId6"/>
    <p:sldId id="305" r:id="rId7"/>
    <p:sldId id="309" r:id="rId8"/>
    <p:sldId id="324" r:id="rId9"/>
    <p:sldId id="323" r:id="rId10"/>
    <p:sldId id="382" r:id="rId11"/>
    <p:sldId id="356" r:id="rId12"/>
    <p:sldId id="357" r:id="rId13"/>
    <p:sldId id="358" r:id="rId14"/>
    <p:sldId id="359" r:id="rId15"/>
    <p:sldId id="360" r:id="rId16"/>
    <p:sldId id="372" r:id="rId17"/>
    <p:sldId id="361" r:id="rId18"/>
    <p:sldId id="362" r:id="rId19"/>
    <p:sldId id="363" r:id="rId20"/>
    <p:sldId id="365" r:id="rId21"/>
    <p:sldId id="366" r:id="rId22"/>
    <p:sldId id="380" r:id="rId23"/>
    <p:sldId id="381" r:id="rId24"/>
    <p:sldId id="392" r:id="rId25"/>
    <p:sldId id="367" r:id="rId26"/>
    <p:sldId id="373" r:id="rId27"/>
    <p:sldId id="374" r:id="rId28"/>
    <p:sldId id="364" r:id="rId29"/>
    <p:sldId id="325" r:id="rId30"/>
    <p:sldId id="353" r:id="rId31"/>
    <p:sldId id="354" r:id="rId32"/>
    <p:sldId id="326" r:id="rId33"/>
    <p:sldId id="351" r:id="rId34"/>
    <p:sldId id="352" r:id="rId35"/>
    <p:sldId id="322" r:id="rId36"/>
    <p:sldId id="383" r:id="rId37"/>
    <p:sldId id="387" r:id="rId38"/>
    <p:sldId id="389" r:id="rId39"/>
    <p:sldId id="384" r:id="rId40"/>
    <p:sldId id="385" r:id="rId41"/>
    <p:sldId id="386" r:id="rId42"/>
    <p:sldId id="388" r:id="rId43"/>
    <p:sldId id="391" r:id="rId44"/>
    <p:sldId id="298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어나더랩" initials="alab" lastIdx="1" clrIdx="0">
    <p:extLst>
      <p:ext uri="{19B8F6BF-5375-455C-9EA6-DF929625EA0E}">
        <p15:presenceInfo xmlns:p15="http://schemas.microsoft.com/office/powerpoint/2012/main" userId="어나더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D90"/>
    <a:srgbClr val="50CFD6"/>
    <a:srgbClr val="132B88"/>
    <a:srgbClr val="102936"/>
    <a:srgbClr val="E20131"/>
    <a:srgbClr val="122A88"/>
    <a:srgbClr val="FFFFFF"/>
    <a:srgbClr val="98DBE0"/>
    <a:srgbClr val="009198"/>
    <a:srgbClr val="01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C16BA-C054-4B64-B47B-135AC834802E}" v="43" dt="2021-12-26T11:32:43.763"/>
    <p1510:client id="{D480B420-21C0-41ED-8C63-952D9CEE3641}" v="734" dt="2021-12-26T08:19:46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9" autoAdjust="0"/>
    <p:restoredTop sz="90335" autoAdjust="0"/>
  </p:normalViewPr>
  <p:slideViewPr>
    <p:cSldViewPr snapToGrid="0">
      <p:cViewPr varScale="1">
        <p:scale>
          <a:sx n="98" d="100"/>
          <a:sy n="98" d="100"/>
        </p:scale>
        <p:origin x="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전 영관" userId="2f00204a-c313-43f9-9d5c-45d94823cc8e" providerId="ADAL" clId="{FA5A2A05-CE78-4A81-9BB3-0573B9EDCB63}"/>
    <pc:docChg chg="undo custSel addSld modSld">
      <pc:chgData name="전 영관" userId="2f00204a-c313-43f9-9d5c-45d94823cc8e" providerId="ADAL" clId="{FA5A2A05-CE78-4A81-9BB3-0573B9EDCB63}" dt="2021-01-21T06:58:14.260" v="283" actId="1076"/>
      <pc:docMkLst>
        <pc:docMk/>
      </pc:docMkLst>
      <pc:sldChg chg="modSp mod">
        <pc:chgData name="전 영관" userId="2f00204a-c313-43f9-9d5c-45d94823cc8e" providerId="ADAL" clId="{FA5A2A05-CE78-4A81-9BB3-0573B9EDCB63}" dt="2021-01-19T04:59:10.994" v="26" actId="20577"/>
        <pc:sldMkLst>
          <pc:docMk/>
          <pc:sldMk cId="3227345236" sldId="266"/>
        </pc:sldMkLst>
        <pc:spChg chg="mod">
          <ac:chgData name="전 영관" userId="2f00204a-c313-43f9-9d5c-45d94823cc8e" providerId="ADAL" clId="{FA5A2A05-CE78-4A81-9BB3-0573B9EDCB63}" dt="2021-01-19T04:59:10.994" v="26" actId="20577"/>
          <ac:spMkLst>
            <pc:docMk/>
            <pc:sldMk cId="3227345236" sldId="266"/>
            <ac:spMk id="9" creationId="{C84F9B9D-66F5-4AF9-9F1F-679EA7BE3B21}"/>
          </ac:spMkLst>
        </pc:spChg>
      </pc:sldChg>
      <pc:sldChg chg="addSp modSp mod">
        <pc:chgData name="전 영관" userId="2f00204a-c313-43f9-9d5c-45d94823cc8e" providerId="ADAL" clId="{FA5A2A05-CE78-4A81-9BB3-0573B9EDCB63}" dt="2021-01-19T08:16:59.862" v="247" actId="1076"/>
        <pc:sldMkLst>
          <pc:docMk/>
          <pc:sldMk cId="2365656842" sldId="298"/>
        </pc:sldMkLst>
        <pc:spChg chg="mod">
          <ac:chgData name="전 영관" userId="2f00204a-c313-43f9-9d5c-45d94823cc8e" providerId="ADAL" clId="{FA5A2A05-CE78-4A81-9BB3-0573B9EDCB63}" dt="2021-01-19T08:16:50.576" v="240" actId="1076"/>
          <ac:spMkLst>
            <pc:docMk/>
            <pc:sldMk cId="2365656842" sldId="298"/>
            <ac:spMk id="2" creationId="{773AC7C2-C67F-49D7-BD38-E17F0428BD5C}"/>
          </ac:spMkLst>
        </pc:spChg>
        <pc:spChg chg="mod">
          <ac:chgData name="전 영관" userId="2f00204a-c313-43f9-9d5c-45d94823cc8e" providerId="ADAL" clId="{FA5A2A05-CE78-4A81-9BB3-0573B9EDCB63}" dt="2021-01-19T08:16:50.576" v="240" actId="1076"/>
          <ac:spMkLst>
            <pc:docMk/>
            <pc:sldMk cId="2365656842" sldId="298"/>
            <ac:spMk id="9" creationId="{1DA36244-D93E-4626-A285-A00C06BE5B9C}"/>
          </ac:spMkLst>
        </pc:spChg>
        <pc:spChg chg="mod">
          <ac:chgData name="전 영관" userId="2f00204a-c313-43f9-9d5c-45d94823cc8e" providerId="ADAL" clId="{FA5A2A05-CE78-4A81-9BB3-0573B9EDCB63}" dt="2021-01-19T08:16:50.576" v="240" actId="1076"/>
          <ac:spMkLst>
            <pc:docMk/>
            <pc:sldMk cId="2365656842" sldId="298"/>
            <ac:spMk id="10" creationId="{3AA0250C-4BB2-44C2-92C7-FF19CFD486F3}"/>
          </ac:spMkLst>
        </pc:spChg>
        <pc:spChg chg="mod">
          <ac:chgData name="전 영관" userId="2f00204a-c313-43f9-9d5c-45d94823cc8e" providerId="ADAL" clId="{FA5A2A05-CE78-4A81-9BB3-0573B9EDCB63}" dt="2021-01-19T08:16:50.576" v="240" actId="1076"/>
          <ac:spMkLst>
            <pc:docMk/>
            <pc:sldMk cId="2365656842" sldId="298"/>
            <ac:spMk id="11" creationId="{4D18E6DF-E7A5-44CB-A45F-B1610AE7951A}"/>
          </ac:spMkLst>
        </pc:spChg>
        <pc:spChg chg="add mod">
          <ac:chgData name="전 영관" userId="2f00204a-c313-43f9-9d5c-45d94823cc8e" providerId="ADAL" clId="{FA5A2A05-CE78-4A81-9BB3-0573B9EDCB63}" dt="2021-01-19T08:16:59.862" v="247" actId="1076"/>
          <ac:spMkLst>
            <pc:docMk/>
            <pc:sldMk cId="2365656842" sldId="298"/>
            <ac:spMk id="12" creationId="{94FFBB56-E865-417A-8367-D1BFCDCE1D34}"/>
          </ac:spMkLst>
        </pc:spChg>
        <pc:spChg chg="mod">
          <ac:chgData name="전 영관" userId="2f00204a-c313-43f9-9d5c-45d94823cc8e" providerId="ADAL" clId="{FA5A2A05-CE78-4A81-9BB3-0573B9EDCB63}" dt="2021-01-19T08:16:50.576" v="240" actId="1076"/>
          <ac:spMkLst>
            <pc:docMk/>
            <pc:sldMk cId="2365656842" sldId="298"/>
            <ac:spMk id="14" creationId="{72953FF9-4076-477A-9E61-6015140C1DDA}"/>
          </ac:spMkLst>
        </pc:spChg>
        <pc:grpChg chg="mod">
          <ac:chgData name="전 영관" userId="2f00204a-c313-43f9-9d5c-45d94823cc8e" providerId="ADAL" clId="{FA5A2A05-CE78-4A81-9BB3-0573B9EDCB63}" dt="2021-01-19T08:16:50.576" v="240" actId="1076"/>
          <ac:grpSpMkLst>
            <pc:docMk/>
            <pc:sldMk cId="2365656842" sldId="298"/>
            <ac:grpSpMk id="15" creationId="{DD77DB95-9A10-4FE7-850B-569CD3FF8D4C}"/>
          </ac:grpSpMkLst>
        </pc:grpChg>
        <pc:picChg chg="mod">
          <ac:chgData name="전 영관" userId="2f00204a-c313-43f9-9d5c-45d94823cc8e" providerId="ADAL" clId="{FA5A2A05-CE78-4A81-9BB3-0573B9EDCB63}" dt="2021-01-19T08:16:50.576" v="240" actId="1076"/>
          <ac:picMkLst>
            <pc:docMk/>
            <pc:sldMk cId="2365656842" sldId="298"/>
            <ac:picMk id="26" creationId="{70207570-2CC6-4665-BBDE-EB398FF890F7}"/>
          </ac:picMkLst>
        </pc:picChg>
        <pc:cxnChg chg="mod">
          <ac:chgData name="전 영관" userId="2f00204a-c313-43f9-9d5c-45d94823cc8e" providerId="ADAL" clId="{FA5A2A05-CE78-4A81-9BB3-0573B9EDCB63}" dt="2021-01-19T08:16:50.576" v="240" actId="1076"/>
          <ac:cxnSpMkLst>
            <pc:docMk/>
            <pc:sldMk cId="2365656842" sldId="298"/>
            <ac:cxnSpMk id="57" creationId="{C52EF8EA-A46E-4242-96FE-677E2D50640E}"/>
          </ac:cxnSpMkLst>
        </pc:cxnChg>
      </pc:sldChg>
      <pc:sldChg chg="modSp mod">
        <pc:chgData name="전 영관" userId="2f00204a-c313-43f9-9d5c-45d94823cc8e" providerId="ADAL" clId="{FA5A2A05-CE78-4A81-9BB3-0573B9EDCB63}" dt="2021-01-19T05:00:34.289" v="28" actId="1076"/>
        <pc:sldMkLst>
          <pc:docMk/>
          <pc:sldMk cId="2257627994" sldId="301"/>
        </pc:sldMkLst>
        <pc:spChg chg="mod">
          <ac:chgData name="전 영관" userId="2f00204a-c313-43f9-9d5c-45d94823cc8e" providerId="ADAL" clId="{FA5A2A05-CE78-4A81-9BB3-0573B9EDCB63}" dt="2021-01-19T05:00:34.289" v="28" actId="1076"/>
          <ac:spMkLst>
            <pc:docMk/>
            <pc:sldMk cId="2257627994" sldId="301"/>
            <ac:spMk id="6" creationId="{852D275B-6A08-4027-9056-405AA6F4BFBB}"/>
          </ac:spMkLst>
        </pc:spChg>
        <pc:spChg chg="mod">
          <ac:chgData name="전 영관" userId="2f00204a-c313-43f9-9d5c-45d94823cc8e" providerId="ADAL" clId="{FA5A2A05-CE78-4A81-9BB3-0573B9EDCB63}" dt="2021-01-19T04:56:50.195" v="0" actId="113"/>
          <ac:spMkLst>
            <pc:docMk/>
            <pc:sldMk cId="2257627994" sldId="301"/>
            <ac:spMk id="7" creationId="{852D275B-6A08-4027-9056-405AA6F4BFBB}"/>
          </ac:spMkLst>
        </pc:spChg>
      </pc:sldChg>
      <pc:sldChg chg="modSp mod">
        <pc:chgData name="전 영관" userId="2f00204a-c313-43f9-9d5c-45d94823cc8e" providerId="ADAL" clId="{FA5A2A05-CE78-4A81-9BB3-0573B9EDCB63}" dt="2021-01-19T07:09:30.208" v="30"/>
        <pc:sldMkLst>
          <pc:docMk/>
          <pc:sldMk cId="2000908419" sldId="308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2000908419" sldId="308"/>
            <ac:spMk id="2" creationId="{852D275B-6A08-4027-9056-405AA6F4BFBB}"/>
          </ac:spMkLst>
        </pc:spChg>
        <pc:picChg chg="mod">
          <ac:chgData name="전 영관" userId="2f00204a-c313-43f9-9d5c-45d94823cc8e" providerId="ADAL" clId="{FA5A2A05-CE78-4A81-9BB3-0573B9EDCB63}" dt="2021-01-19T05:46:26.248" v="29" actId="1076"/>
          <ac:picMkLst>
            <pc:docMk/>
            <pc:sldMk cId="2000908419" sldId="308"/>
            <ac:picMk id="5" creationId="{00000000-0000-0000-0000-000000000000}"/>
          </ac:picMkLst>
        </pc:pic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1973391637" sldId="309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1973391637" sldId="309"/>
            <ac:spMk id="3" creationId="{852D275B-6A08-4027-9056-405AA6F4BFBB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1058387514" sldId="310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1058387514" sldId="310"/>
            <ac:spMk id="2" creationId="{852D275B-6A08-4027-9056-405AA6F4BFBB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2010304618" sldId="311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2010304618" sldId="311"/>
            <ac:spMk id="11" creationId="{852D275B-6A08-4027-9056-405AA6F4BFBB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326297241" sldId="312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326297241" sldId="312"/>
            <ac:spMk id="10" creationId="{852D275B-6A08-4027-9056-405AA6F4BFBB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578336748" sldId="313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578336748" sldId="313"/>
            <ac:spMk id="14" creationId="{852D275B-6A08-4027-9056-405AA6F4BFBB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472933369" sldId="314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472933369" sldId="314"/>
            <ac:spMk id="2" creationId="{852D275B-6A08-4027-9056-405AA6F4BFBB}"/>
          </ac:spMkLst>
        </pc:spChg>
      </pc:sldChg>
      <pc:sldChg chg="addSp delSp modSp mod">
        <pc:chgData name="전 영관" userId="2f00204a-c313-43f9-9d5c-45d94823cc8e" providerId="ADAL" clId="{FA5A2A05-CE78-4A81-9BB3-0573B9EDCB63}" dt="2021-01-19T07:22:54.588" v="33" actId="478"/>
        <pc:sldMkLst>
          <pc:docMk/>
          <pc:sldMk cId="360459045" sldId="315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360459045" sldId="315"/>
            <ac:spMk id="2" creationId="{852D275B-6A08-4027-9056-405AA6F4BFBB}"/>
          </ac:spMkLst>
        </pc:spChg>
        <pc:spChg chg="add del mod">
          <ac:chgData name="전 영관" userId="2f00204a-c313-43f9-9d5c-45d94823cc8e" providerId="ADAL" clId="{FA5A2A05-CE78-4A81-9BB3-0573B9EDCB63}" dt="2021-01-19T07:22:54.588" v="33" actId="478"/>
          <ac:spMkLst>
            <pc:docMk/>
            <pc:sldMk cId="360459045" sldId="315"/>
            <ac:spMk id="7" creationId="{F09A88F9-33B9-4AE2-824B-401FF511528D}"/>
          </ac:spMkLst>
        </pc:spChg>
      </pc:sldChg>
      <pc:sldChg chg="addSp delSp modSp">
        <pc:chgData name="전 영관" userId="2f00204a-c313-43f9-9d5c-45d94823cc8e" providerId="ADAL" clId="{FA5A2A05-CE78-4A81-9BB3-0573B9EDCB63}" dt="2021-01-19T07:26:50.119" v="39"/>
        <pc:sldMkLst>
          <pc:docMk/>
          <pc:sldMk cId="713948913" sldId="316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713948913" sldId="316"/>
            <ac:spMk id="2" creationId="{852D275B-6A08-4027-9056-405AA6F4BFBB}"/>
          </ac:spMkLst>
        </pc:spChg>
        <pc:spChg chg="add del mod">
          <ac:chgData name="전 영관" userId="2f00204a-c313-43f9-9d5c-45d94823cc8e" providerId="ADAL" clId="{FA5A2A05-CE78-4A81-9BB3-0573B9EDCB63}" dt="2021-01-19T07:26:50.119" v="39"/>
          <ac:spMkLst>
            <pc:docMk/>
            <pc:sldMk cId="713948913" sldId="316"/>
            <ac:spMk id="8" creationId="{5A27D3B9-303B-4394-9D83-3043105775E1}"/>
          </ac:spMkLst>
        </pc:spChg>
      </pc:sldChg>
      <pc:sldChg chg="addSp modSp mod">
        <pc:chgData name="전 영관" userId="2f00204a-c313-43f9-9d5c-45d94823cc8e" providerId="ADAL" clId="{FA5A2A05-CE78-4A81-9BB3-0573B9EDCB63}" dt="2021-01-19T07:27:44.468" v="229" actId="20577"/>
        <pc:sldMkLst>
          <pc:docMk/>
          <pc:sldMk cId="2415320185" sldId="317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2415320185" sldId="317"/>
            <ac:spMk id="2" creationId="{852D275B-6A08-4027-9056-405AA6F4BFBB}"/>
          </ac:spMkLst>
        </pc:spChg>
        <pc:spChg chg="mod">
          <ac:chgData name="전 영관" userId="2f00204a-c313-43f9-9d5c-45d94823cc8e" providerId="ADAL" clId="{FA5A2A05-CE78-4A81-9BB3-0573B9EDCB63}" dt="2021-01-19T07:27:38.701" v="226" actId="20577"/>
          <ac:spMkLst>
            <pc:docMk/>
            <pc:sldMk cId="2415320185" sldId="317"/>
            <ac:spMk id="5" creationId="{00000000-0000-0000-0000-000000000000}"/>
          </ac:spMkLst>
        </pc:spChg>
        <pc:spChg chg="mod">
          <ac:chgData name="전 영관" userId="2f00204a-c313-43f9-9d5c-45d94823cc8e" providerId="ADAL" clId="{FA5A2A05-CE78-4A81-9BB3-0573B9EDCB63}" dt="2021-01-19T07:27:35.162" v="224" actId="1076"/>
          <ac:spMkLst>
            <pc:docMk/>
            <pc:sldMk cId="2415320185" sldId="317"/>
            <ac:spMk id="6" creationId="{00000000-0000-0000-0000-000000000000}"/>
          </ac:spMkLst>
        </pc:spChg>
        <pc:spChg chg="mod">
          <ac:chgData name="전 영관" userId="2f00204a-c313-43f9-9d5c-45d94823cc8e" providerId="ADAL" clId="{FA5A2A05-CE78-4A81-9BB3-0573B9EDCB63}" dt="2021-01-19T07:27:37.615" v="225" actId="1076"/>
          <ac:spMkLst>
            <pc:docMk/>
            <pc:sldMk cId="2415320185" sldId="317"/>
            <ac:spMk id="7" creationId="{00000000-0000-0000-0000-000000000000}"/>
          </ac:spMkLst>
        </pc:spChg>
        <pc:spChg chg="add mod">
          <ac:chgData name="전 영관" userId="2f00204a-c313-43f9-9d5c-45d94823cc8e" providerId="ADAL" clId="{FA5A2A05-CE78-4A81-9BB3-0573B9EDCB63}" dt="2021-01-19T07:27:44.468" v="229" actId="20577"/>
          <ac:spMkLst>
            <pc:docMk/>
            <pc:sldMk cId="2415320185" sldId="317"/>
            <ac:spMk id="8" creationId="{FD3FAA6D-E89C-406B-9C38-7024FC45FB72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2236838185" sldId="318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2236838185" sldId="318"/>
            <ac:spMk id="2" creationId="{852D275B-6A08-4027-9056-405AA6F4BFBB}"/>
          </ac:spMkLst>
        </pc:spChg>
      </pc:sldChg>
      <pc:sldChg chg="modSp">
        <pc:chgData name="전 영관" userId="2f00204a-c313-43f9-9d5c-45d94823cc8e" providerId="ADAL" clId="{FA5A2A05-CE78-4A81-9BB3-0573B9EDCB63}" dt="2021-01-19T07:09:30.208" v="30"/>
        <pc:sldMkLst>
          <pc:docMk/>
          <pc:sldMk cId="3396433002" sldId="319"/>
        </pc:sldMkLst>
        <pc:spChg chg="mod">
          <ac:chgData name="전 영관" userId="2f00204a-c313-43f9-9d5c-45d94823cc8e" providerId="ADAL" clId="{FA5A2A05-CE78-4A81-9BB3-0573B9EDCB63}" dt="2021-01-19T07:09:30.208" v="30"/>
          <ac:spMkLst>
            <pc:docMk/>
            <pc:sldMk cId="3396433002" sldId="319"/>
            <ac:spMk id="2" creationId="{852D275B-6A08-4027-9056-405AA6F4BFBB}"/>
          </ac:spMkLst>
        </pc:spChg>
      </pc:sldChg>
      <pc:sldChg chg="modSp mod">
        <pc:chgData name="전 영관" userId="2f00204a-c313-43f9-9d5c-45d94823cc8e" providerId="ADAL" clId="{FA5A2A05-CE78-4A81-9BB3-0573B9EDCB63}" dt="2021-01-19T08:03:55.057" v="239"/>
        <pc:sldMkLst>
          <pc:docMk/>
          <pc:sldMk cId="3100062432" sldId="320"/>
        </pc:sldMkLst>
        <pc:spChg chg="mod">
          <ac:chgData name="전 영관" userId="2f00204a-c313-43f9-9d5c-45d94823cc8e" providerId="ADAL" clId="{FA5A2A05-CE78-4A81-9BB3-0573B9EDCB63}" dt="2021-01-19T08:03:55.057" v="239"/>
          <ac:spMkLst>
            <pc:docMk/>
            <pc:sldMk cId="3100062432" sldId="320"/>
            <ac:spMk id="5" creationId="{00000000-0000-0000-0000-000000000000}"/>
          </ac:spMkLst>
        </pc:spChg>
      </pc:sldChg>
      <pc:sldChg chg="modSp mod">
        <pc:chgData name="전 영관" userId="2f00204a-c313-43f9-9d5c-45d94823cc8e" providerId="ADAL" clId="{FA5A2A05-CE78-4A81-9BB3-0573B9EDCB63}" dt="2021-01-19T07:49:08.970" v="231" actId="14100"/>
        <pc:sldMkLst>
          <pc:docMk/>
          <pc:sldMk cId="84885029" sldId="321"/>
        </pc:sldMkLst>
        <pc:picChg chg="mod">
          <ac:chgData name="전 영관" userId="2f00204a-c313-43f9-9d5c-45d94823cc8e" providerId="ADAL" clId="{FA5A2A05-CE78-4A81-9BB3-0573B9EDCB63}" dt="2021-01-19T07:49:08.970" v="231" actId="14100"/>
          <ac:picMkLst>
            <pc:docMk/>
            <pc:sldMk cId="84885029" sldId="321"/>
            <ac:picMk id="6" creationId="{00000000-0000-0000-0000-000000000000}"/>
          </ac:picMkLst>
        </pc:picChg>
      </pc:sldChg>
      <pc:sldChg chg="addSp delSp modSp add mod">
        <pc:chgData name="전 영관" userId="2f00204a-c313-43f9-9d5c-45d94823cc8e" providerId="ADAL" clId="{FA5A2A05-CE78-4A81-9BB3-0573B9EDCB63}" dt="2021-01-21T06:58:14.260" v="283" actId="1076"/>
        <pc:sldMkLst>
          <pc:docMk/>
          <pc:sldMk cId="751139909" sldId="327"/>
        </pc:sldMkLst>
        <pc:spChg chg="mod">
          <ac:chgData name="전 영관" userId="2f00204a-c313-43f9-9d5c-45d94823cc8e" providerId="ADAL" clId="{FA5A2A05-CE78-4A81-9BB3-0573B9EDCB63}" dt="2021-01-21T06:54:42.964" v="277" actId="6549"/>
          <ac:spMkLst>
            <pc:docMk/>
            <pc:sldMk cId="751139909" sldId="327"/>
            <ac:spMk id="2" creationId="{852D275B-6A08-4027-9056-405AA6F4BFBB}"/>
          </ac:spMkLst>
        </pc:spChg>
        <pc:picChg chg="add mod">
          <ac:chgData name="전 영관" userId="2f00204a-c313-43f9-9d5c-45d94823cc8e" providerId="ADAL" clId="{FA5A2A05-CE78-4A81-9BB3-0573B9EDCB63}" dt="2021-01-21T06:58:14.260" v="283" actId="1076"/>
          <ac:picMkLst>
            <pc:docMk/>
            <pc:sldMk cId="751139909" sldId="327"/>
            <ac:picMk id="4" creationId="{BC33D9E3-41C7-4972-B303-1B3CE12A5712}"/>
          </ac:picMkLst>
        </pc:picChg>
        <pc:picChg chg="del">
          <ac:chgData name="전 영관" userId="2f00204a-c313-43f9-9d5c-45d94823cc8e" providerId="ADAL" clId="{FA5A2A05-CE78-4A81-9BB3-0573B9EDCB63}" dt="2021-01-21T06:54:35.216" v="249" actId="478"/>
          <ac:picMkLst>
            <pc:docMk/>
            <pc:sldMk cId="751139909" sldId="327"/>
            <ac:picMk id="5" creationId="{00000000-0000-0000-0000-000000000000}"/>
          </ac:picMkLst>
        </pc:picChg>
        <pc:picChg chg="add mod">
          <ac:chgData name="전 영관" userId="2f00204a-c313-43f9-9d5c-45d94823cc8e" providerId="ADAL" clId="{FA5A2A05-CE78-4A81-9BB3-0573B9EDCB63}" dt="2021-01-21T06:58:14.260" v="283" actId="1076"/>
          <ac:picMkLst>
            <pc:docMk/>
            <pc:sldMk cId="751139909" sldId="327"/>
            <ac:picMk id="7" creationId="{658177FC-3AAF-465A-AFF5-3437D1FE6A8C}"/>
          </ac:picMkLst>
        </pc:picChg>
      </pc:sldChg>
    </pc:docChg>
  </pc:docChgLst>
  <pc:docChgLst>
    <pc:chgData name="전 영관" userId="2f00204a-c313-43f9-9d5c-45d94823cc8e" providerId="ADAL" clId="{558C16BA-C054-4B64-B47B-135AC834802E}"/>
    <pc:docChg chg="undo custSel addSld modSld sldOrd">
      <pc:chgData name="전 영관" userId="2f00204a-c313-43f9-9d5c-45d94823cc8e" providerId="ADAL" clId="{558C16BA-C054-4B64-B47B-135AC834802E}" dt="2021-12-26T11:32:58.690" v="427" actId="207"/>
      <pc:docMkLst>
        <pc:docMk/>
      </pc:docMkLst>
      <pc:sldChg chg="modSp mod">
        <pc:chgData name="전 영관" userId="2f00204a-c313-43f9-9d5c-45d94823cc8e" providerId="ADAL" clId="{558C16BA-C054-4B64-B47B-135AC834802E}" dt="2021-12-26T11:19:25.649" v="11"/>
        <pc:sldMkLst>
          <pc:docMk/>
          <pc:sldMk cId="752867639" sldId="284"/>
        </pc:sldMkLst>
        <pc:spChg chg="mod">
          <ac:chgData name="전 영관" userId="2f00204a-c313-43f9-9d5c-45d94823cc8e" providerId="ADAL" clId="{558C16BA-C054-4B64-B47B-135AC834802E}" dt="2021-12-26T11:19:25.649" v="11"/>
          <ac:spMkLst>
            <pc:docMk/>
            <pc:sldMk cId="752867639" sldId="284"/>
            <ac:spMk id="7" creationId="{A42A1A72-D074-453D-A468-E8B4C2C74C03}"/>
          </ac:spMkLst>
        </pc:spChg>
      </pc:sldChg>
      <pc:sldChg chg="addSp delSp modSp mod ord">
        <pc:chgData name="전 영관" userId="2f00204a-c313-43f9-9d5c-45d94823cc8e" providerId="ADAL" clId="{558C16BA-C054-4B64-B47B-135AC834802E}" dt="2021-12-26T11:30:50.769" v="409"/>
        <pc:sldMkLst>
          <pc:docMk/>
          <pc:sldMk cId="1572833840" sldId="322"/>
        </pc:sldMkLst>
        <pc:spChg chg="add del">
          <ac:chgData name="전 영관" userId="2f00204a-c313-43f9-9d5c-45d94823cc8e" providerId="ADAL" clId="{558C16BA-C054-4B64-B47B-135AC834802E}" dt="2021-12-26T11:28:05.885" v="297" actId="478"/>
          <ac:spMkLst>
            <pc:docMk/>
            <pc:sldMk cId="1572833840" sldId="322"/>
            <ac:spMk id="4" creationId="{15DBE260-B423-4834-9F8B-E08F50CFECAC}"/>
          </ac:spMkLst>
        </pc:spChg>
        <pc:spChg chg="add del mod">
          <ac:chgData name="전 영관" userId="2f00204a-c313-43f9-9d5c-45d94823cc8e" providerId="ADAL" clId="{558C16BA-C054-4B64-B47B-135AC834802E}" dt="2021-12-26T11:28:23.165" v="300" actId="478"/>
          <ac:spMkLst>
            <pc:docMk/>
            <pc:sldMk cId="1572833840" sldId="322"/>
            <ac:spMk id="5" creationId="{54E255FD-E38B-414D-B4AF-B849FC29584E}"/>
          </ac:spMkLst>
        </pc:spChg>
      </pc:sldChg>
      <pc:sldChg chg="modSp mod">
        <pc:chgData name="전 영관" userId="2f00204a-c313-43f9-9d5c-45d94823cc8e" providerId="ADAL" clId="{558C16BA-C054-4B64-B47B-135AC834802E}" dt="2021-12-26T11:30:15.855" v="403" actId="20577"/>
        <pc:sldMkLst>
          <pc:docMk/>
          <pc:sldMk cId="754822986" sldId="326"/>
        </pc:sldMkLst>
        <pc:spChg chg="mod">
          <ac:chgData name="전 영관" userId="2f00204a-c313-43f9-9d5c-45d94823cc8e" providerId="ADAL" clId="{558C16BA-C054-4B64-B47B-135AC834802E}" dt="2021-12-26T11:30:10.276" v="399" actId="20577"/>
          <ac:spMkLst>
            <pc:docMk/>
            <pc:sldMk cId="754822986" sldId="326"/>
            <ac:spMk id="3" creationId="{CBF59CEA-46FB-41FF-9712-279FF2C156EA}"/>
          </ac:spMkLst>
        </pc:spChg>
        <pc:spChg chg="mod">
          <ac:chgData name="전 영관" userId="2f00204a-c313-43f9-9d5c-45d94823cc8e" providerId="ADAL" clId="{558C16BA-C054-4B64-B47B-135AC834802E}" dt="2021-12-26T11:30:15.855" v="403" actId="20577"/>
          <ac:spMkLst>
            <pc:docMk/>
            <pc:sldMk cId="754822986" sldId="326"/>
            <ac:spMk id="9" creationId="{E569BA9B-9D87-4563-BCBA-021519908D78}"/>
          </ac:spMkLst>
        </pc:spChg>
      </pc:sldChg>
      <pc:sldChg chg="modSp mod">
        <pc:chgData name="전 영관" userId="2f00204a-c313-43f9-9d5c-45d94823cc8e" providerId="ADAL" clId="{558C16BA-C054-4B64-B47B-135AC834802E}" dt="2021-12-26T11:23:43.086" v="15" actId="207"/>
        <pc:sldMkLst>
          <pc:docMk/>
          <pc:sldMk cId="3137671143" sldId="380"/>
        </pc:sldMkLst>
        <pc:spChg chg="mod">
          <ac:chgData name="전 영관" userId="2f00204a-c313-43f9-9d5c-45d94823cc8e" providerId="ADAL" clId="{558C16BA-C054-4B64-B47B-135AC834802E}" dt="2021-12-26T11:23:43.086" v="15" actId="207"/>
          <ac:spMkLst>
            <pc:docMk/>
            <pc:sldMk cId="3137671143" sldId="380"/>
            <ac:spMk id="2" creationId="{339C2CF0-93EE-4D32-A907-CC5906206681}"/>
          </ac:spMkLst>
        </pc:spChg>
      </pc:sldChg>
      <pc:sldChg chg="modSp mod">
        <pc:chgData name="전 영관" userId="2f00204a-c313-43f9-9d5c-45d94823cc8e" providerId="ADAL" clId="{558C16BA-C054-4B64-B47B-135AC834802E}" dt="2021-12-26T11:32:08.486" v="412" actId="207"/>
        <pc:sldMkLst>
          <pc:docMk/>
          <pc:sldMk cId="2752169665" sldId="386"/>
        </pc:sldMkLst>
        <pc:spChg chg="mod">
          <ac:chgData name="전 영관" userId="2f00204a-c313-43f9-9d5c-45d94823cc8e" providerId="ADAL" clId="{558C16BA-C054-4B64-B47B-135AC834802E}" dt="2021-12-26T11:32:08.486" v="412" actId="207"/>
          <ac:spMkLst>
            <pc:docMk/>
            <pc:sldMk cId="2752169665" sldId="386"/>
            <ac:spMk id="8" creationId="{8CB5D163-7871-4EA7-8A09-9142A2AEA4C2}"/>
          </ac:spMkLst>
        </pc:spChg>
      </pc:sldChg>
      <pc:sldChg chg="modSp mod">
        <pc:chgData name="전 영관" userId="2f00204a-c313-43f9-9d5c-45d94823cc8e" providerId="ADAL" clId="{558C16BA-C054-4B64-B47B-135AC834802E}" dt="2021-12-26T11:32:54.550" v="426" actId="207"/>
        <pc:sldMkLst>
          <pc:docMk/>
          <pc:sldMk cId="3735421787" sldId="388"/>
        </pc:sldMkLst>
        <pc:spChg chg="mod">
          <ac:chgData name="전 영관" userId="2f00204a-c313-43f9-9d5c-45d94823cc8e" providerId="ADAL" clId="{558C16BA-C054-4B64-B47B-135AC834802E}" dt="2021-12-26T11:32:54.550" v="426" actId="207"/>
          <ac:spMkLst>
            <pc:docMk/>
            <pc:sldMk cId="3735421787" sldId="388"/>
            <ac:spMk id="8" creationId="{8CB5D163-7871-4EA7-8A09-9142A2AEA4C2}"/>
          </ac:spMkLst>
        </pc:spChg>
      </pc:sldChg>
      <pc:sldChg chg="modSp mod">
        <pc:chgData name="전 영관" userId="2f00204a-c313-43f9-9d5c-45d94823cc8e" providerId="ADAL" clId="{558C16BA-C054-4B64-B47B-135AC834802E}" dt="2021-12-26T11:32:58.690" v="427" actId="207"/>
        <pc:sldMkLst>
          <pc:docMk/>
          <pc:sldMk cId="2823424948" sldId="391"/>
        </pc:sldMkLst>
        <pc:spChg chg="mod">
          <ac:chgData name="전 영관" userId="2f00204a-c313-43f9-9d5c-45d94823cc8e" providerId="ADAL" clId="{558C16BA-C054-4B64-B47B-135AC834802E}" dt="2021-12-26T11:32:58.690" v="427" actId="207"/>
          <ac:spMkLst>
            <pc:docMk/>
            <pc:sldMk cId="2823424948" sldId="391"/>
            <ac:spMk id="8" creationId="{8CB5D163-7871-4EA7-8A09-9142A2AEA4C2}"/>
          </ac:spMkLst>
        </pc:spChg>
      </pc:sldChg>
      <pc:sldChg chg="addSp delSp modSp add mod">
        <pc:chgData name="전 영관" userId="2f00204a-c313-43f9-9d5c-45d94823cc8e" providerId="ADAL" clId="{558C16BA-C054-4B64-B47B-135AC834802E}" dt="2021-12-26T11:26:57.826" v="295" actId="404"/>
        <pc:sldMkLst>
          <pc:docMk/>
          <pc:sldMk cId="4270505025" sldId="392"/>
        </pc:sldMkLst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2" creationId="{ED1E5C45-524A-4D89-B97B-41120D072218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5" creationId="{9505317C-A507-4432-BDB8-6695FDF09FC5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7" creationId="{6ADB612A-6A8C-464E-84B0-61ED5BEDA3D6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8" creationId="{97EB6F5B-E0DA-4BDB-A2EF-7246CB5A845C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9" creationId="{71C0E9BA-E93E-41B0-86CB-3CC6A138D762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12" creationId="{723ACCD1-F5C0-43C2-B30C-C1E78AE585F1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14" creationId="{4E432A49-5AD8-4B13-ADE3-185B0C39914A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15" creationId="{166CBAF6-2EED-4F95-8B18-00097D7D6DFE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16" creationId="{E6209D43-68DC-481B-B248-1686F316794F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18" creationId="{42E38F86-1550-48BF-B183-D4684B4216A0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19" creationId="{6AD0A4A0-E109-4EB8-B6E0-BF01CF1EB336}"/>
          </ac:spMkLst>
        </pc:spChg>
        <pc:spChg chg="mod">
          <ac:chgData name="전 영관" userId="2f00204a-c313-43f9-9d5c-45d94823cc8e" providerId="ADAL" clId="{558C16BA-C054-4B64-B47B-135AC834802E}" dt="2021-12-26T11:25:42.862" v="59" actId="1076"/>
          <ac:spMkLst>
            <pc:docMk/>
            <pc:sldMk cId="4270505025" sldId="392"/>
            <ac:spMk id="21" creationId="{72A5DAA5-4952-415C-99DA-EB635EB6FA0A}"/>
          </ac:spMkLst>
        </pc:spChg>
        <pc:spChg chg="mod">
          <ac:chgData name="전 영관" userId="2f00204a-c313-43f9-9d5c-45d94823cc8e" providerId="ADAL" clId="{558C16BA-C054-4B64-B47B-135AC834802E}" dt="2021-12-26T11:26:57.826" v="295" actId="404"/>
          <ac:spMkLst>
            <pc:docMk/>
            <pc:sldMk cId="4270505025" sldId="392"/>
            <ac:spMk id="23" creationId="{25E5D7C0-3727-4725-A137-B6EB3F98D193}"/>
          </ac:spMkLst>
        </pc:spChg>
        <pc:spChg chg="del">
          <ac:chgData name="전 영관" userId="2f00204a-c313-43f9-9d5c-45d94823cc8e" providerId="ADAL" clId="{558C16BA-C054-4B64-B47B-135AC834802E}" dt="2021-12-26T11:24:50.119" v="18" actId="478"/>
          <ac:spMkLst>
            <pc:docMk/>
            <pc:sldMk cId="4270505025" sldId="392"/>
            <ac:spMk id="24" creationId="{8460AB49-32DD-4F0F-9EE8-425036966F87}"/>
          </ac:spMkLst>
        </pc:spChg>
        <pc:spChg chg="del">
          <ac:chgData name="전 영관" userId="2f00204a-c313-43f9-9d5c-45d94823cc8e" providerId="ADAL" clId="{558C16BA-C054-4B64-B47B-135AC834802E}" dt="2021-12-26T11:24:49.191" v="17" actId="478"/>
          <ac:spMkLst>
            <pc:docMk/>
            <pc:sldMk cId="4270505025" sldId="392"/>
            <ac:spMk id="25" creationId="{44F3F157-6DD9-47BC-AB2D-531B12657F79}"/>
          </ac:spMkLst>
        </pc:spChg>
        <pc:spChg chg="add mod">
          <ac:chgData name="전 영관" userId="2f00204a-c313-43f9-9d5c-45d94823cc8e" providerId="ADAL" clId="{558C16BA-C054-4B64-B47B-135AC834802E}" dt="2021-12-26T11:24:54.838" v="19"/>
          <ac:spMkLst>
            <pc:docMk/>
            <pc:sldMk cId="4270505025" sldId="392"/>
            <ac:spMk id="26" creationId="{943BAF4B-0ED7-41A0-83AB-D70FDF3B3D1F}"/>
          </ac:spMkLst>
        </pc:sp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3" creationId="{EC89DAC4-D781-48B3-BEEB-2F0E49A85F3C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4" creationId="{F868D3D9-506E-4BE0-BCBE-A4BCA0D3ADE1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6" creationId="{F91A26F1-9D2E-4E6D-AC9D-464215C66C41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10" creationId="{97208F8C-B675-4A67-BE8A-1F850F7E453C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11" creationId="{109771BF-314C-45AA-A5B8-D62EB87B94AE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13" creationId="{5CA4D12E-AAEB-456A-B464-2DCF3E727C9E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17" creationId="{4E50B96E-3E11-4E01-B7B1-DBCC25D209E2}"/>
          </ac:cxnSpMkLst>
        </pc:cxnChg>
        <pc:cxnChg chg="mod">
          <ac:chgData name="전 영관" userId="2f00204a-c313-43f9-9d5c-45d94823cc8e" providerId="ADAL" clId="{558C16BA-C054-4B64-B47B-135AC834802E}" dt="2021-12-26T11:25:42.862" v="59" actId="1076"/>
          <ac:cxnSpMkLst>
            <pc:docMk/>
            <pc:sldMk cId="4270505025" sldId="392"/>
            <ac:cxnSpMk id="20" creationId="{258CBDF3-A50C-499A-A7BD-830F56CF7193}"/>
          </ac:cxnSpMkLst>
        </pc:cxnChg>
      </pc:sldChg>
    </pc:docChg>
  </pc:docChgLst>
  <pc:docChgLst>
    <pc:chgData name="전 영관" userId="2f00204a-c313-43f9-9d5c-45d94823cc8e" providerId="ADAL" clId="{BBA2F564-BB5C-4DDC-8D21-213744C778CC}"/>
    <pc:docChg chg="undo custSel addSld delSld modSld modMainMaster">
      <pc:chgData name="전 영관" userId="2f00204a-c313-43f9-9d5c-45d94823cc8e" providerId="ADAL" clId="{BBA2F564-BB5C-4DDC-8D21-213744C778CC}" dt="2021-10-13T09:29:13.824" v="550" actId="1076"/>
      <pc:docMkLst>
        <pc:docMk/>
      </pc:docMkLst>
      <pc:sldChg chg="modSp mod">
        <pc:chgData name="전 영관" userId="2f00204a-c313-43f9-9d5c-45d94823cc8e" providerId="ADAL" clId="{BBA2F564-BB5C-4DDC-8D21-213744C778CC}" dt="2021-10-13T08:42:28.378" v="152" actId="1076"/>
        <pc:sldMkLst>
          <pc:docMk/>
          <pc:sldMk cId="3227345236" sldId="266"/>
        </pc:sldMkLst>
        <pc:spChg chg="mod">
          <ac:chgData name="전 영관" userId="2f00204a-c313-43f9-9d5c-45d94823cc8e" providerId="ADAL" clId="{BBA2F564-BB5C-4DDC-8D21-213744C778CC}" dt="2021-10-13T08:42:28.378" v="152" actId="1076"/>
          <ac:spMkLst>
            <pc:docMk/>
            <pc:sldMk cId="3227345236" sldId="266"/>
            <ac:spMk id="7" creationId="{F7C93551-88AD-4435-9A07-DB509404D4F5}"/>
          </ac:spMkLst>
        </pc:spChg>
        <pc:spChg chg="mod">
          <ac:chgData name="전 영관" userId="2f00204a-c313-43f9-9d5c-45d94823cc8e" providerId="ADAL" clId="{BBA2F564-BB5C-4DDC-8D21-213744C778CC}" dt="2021-10-13T08:42:22.134" v="148" actId="1076"/>
          <ac:spMkLst>
            <pc:docMk/>
            <pc:sldMk cId="3227345236" sldId="266"/>
            <ac:spMk id="8" creationId="{94462C39-B852-46B7-83E7-C41DE0182AF4}"/>
          </ac:spMkLst>
        </pc:spChg>
        <pc:spChg chg="mod">
          <ac:chgData name="전 영관" userId="2f00204a-c313-43f9-9d5c-45d94823cc8e" providerId="ADAL" clId="{BBA2F564-BB5C-4DDC-8D21-213744C778CC}" dt="2021-10-13T08:42:20.736" v="147" actId="1076"/>
          <ac:spMkLst>
            <pc:docMk/>
            <pc:sldMk cId="3227345236" sldId="266"/>
            <ac:spMk id="9" creationId="{C84F9B9D-66F5-4AF9-9F1F-679EA7BE3B21}"/>
          </ac:spMkLst>
        </pc:spChg>
      </pc:sldChg>
      <pc:sldChg chg="modSp mod">
        <pc:chgData name="전 영관" userId="2f00204a-c313-43f9-9d5c-45d94823cc8e" providerId="ADAL" clId="{BBA2F564-BB5C-4DDC-8D21-213744C778CC}" dt="2021-10-13T08:23:27.178" v="84" actId="6549"/>
        <pc:sldMkLst>
          <pc:docMk/>
          <pc:sldMk cId="752867639" sldId="284"/>
        </pc:sldMkLst>
        <pc:spChg chg="mod">
          <ac:chgData name="전 영관" userId="2f00204a-c313-43f9-9d5c-45d94823cc8e" providerId="ADAL" clId="{BBA2F564-BB5C-4DDC-8D21-213744C778CC}" dt="2021-10-13T08:23:27.178" v="84" actId="6549"/>
          <ac:spMkLst>
            <pc:docMk/>
            <pc:sldMk cId="752867639" sldId="284"/>
            <ac:spMk id="7" creationId="{A42A1A72-D074-453D-A468-E8B4C2C74C03}"/>
          </ac:spMkLst>
        </pc:spChg>
      </pc:sldChg>
      <pc:sldChg chg="del">
        <pc:chgData name="전 영관" userId="2f00204a-c313-43f9-9d5c-45d94823cc8e" providerId="ADAL" clId="{BBA2F564-BB5C-4DDC-8D21-213744C778CC}" dt="2021-10-13T08:23:51.238" v="85" actId="47"/>
        <pc:sldMkLst>
          <pc:docMk/>
          <pc:sldMk cId="2725210124" sldId="285"/>
        </pc:sldMkLst>
      </pc:sldChg>
      <pc:sldChg chg="del">
        <pc:chgData name="전 영관" userId="2f00204a-c313-43f9-9d5c-45d94823cc8e" providerId="ADAL" clId="{BBA2F564-BB5C-4DDC-8D21-213744C778CC}" dt="2021-10-13T08:23:59.742" v="86" actId="47"/>
        <pc:sldMkLst>
          <pc:docMk/>
          <pc:sldMk cId="4047121615" sldId="299"/>
        </pc:sldMkLst>
      </pc:sldChg>
      <pc:sldChg chg="del">
        <pc:chgData name="전 영관" userId="2f00204a-c313-43f9-9d5c-45d94823cc8e" providerId="ADAL" clId="{BBA2F564-BB5C-4DDC-8D21-213744C778CC}" dt="2021-10-13T08:24:00.584" v="87" actId="47"/>
        <pc:sldMkLst>
          <pc:docMk/>
          <pc:sldMk cId="258392185" sldId="300"/>
        </pc:sldMkLst>
      </pc:sldChg>
      <pc:sldChg chg="addSp delSp modSp mod">
        <pc:chgData name="전 영관" userId="2f00204a-c313-43f9-9d5c-45d94823cc8e" providerId="ADAL" clId="{BBA2F564-BB5C-4DDC-8D21-213744C778CC}" dt="2021-10-13T09:21:54.333" v="210" actId="1076"/>
        <pc:sldMkLst>
          <pc:docMk/>
          <pc:sldMk cId="2257627994" sldId="301"/>
        </pc:sldMkLst>
        <pc:spChg chg="mod">
          <ac:chgData name="전 영관" userId="2f00204a-c313-43f9-9d5c-45d94823cc8e" providerId="ADAL" clId="{BBA2F564-BB5C-4DDC-8D21-213744C778CC}" dt="2021-10-13T09:21:32.300" v="204" actId="404"/>
          <ac:spMkLst>
            <pc:docMk/>
            <pc:sldMk cId="2257627994" sldId="301"/>
            <ac:spMk id="3" creationId="{852D275B-6A08-4027-9056-405AA6F4BFBB}"/>
          </ac:spMkLst>
        </pc:spChg>
        <pc:spChg chg="del">
          <ac:chgData name="전 영관" userId="2f00204a-c313-43f9-9d5c-45d94823cc8e" providerId="ADAL" clId="{BBA2F564-BB5C-4DDC-8D21-213744C778CC}" dt="2021-10-13T08:54:33.461" v="153" actId="478"/>
          <ac:spMkLst>
            <pc:docMk/>
            <pc:sldMk cId="2257627994" sldId="301"/>
            <ac:spMk id="6" creationId="{852D275B-6A08-4027-9056-405AA6F4BFBB}"/>
          </ac:spMkLst>
        </pc:spChg>
        <pc:spChg chg="del">
          <ac:chgData name="전 영관" userId="2f00204a-c313-43f9-9d5c-45d94823cc8e" providerId="ADAL" clId="{BBA2F564-BB5C-4DDC-8D21-213744C778CC}" dt="2021-10-13T09:21:34.900" v="205" actId="478"/>
          <ac:spMkLst>
            <pc:docMk/>
            <pc:sldMk cId="2257627994" sldId="301"/>
            <ac:spMk id="7" creationId="{852D275B-6A08-4027-9056-405AA6F4BFBB}"/>
          </ac:spMkLst>
        </pc:spChg>
        <pc:picChg chg="add mod">
          <ac:chgData name="전 영관" userId="2f00204a-c313-43f9-9d5c-45d94823cc8e" providerId="ADAL" clId="{BBA2F564-BB5C-4DDC-8D21-213744C778CC}" dt="2021-10-13T09:21:54.333" v="210" actId="1076"/>
          <ac:picMkLst>
            <pc:docMk/>
            <pc:sldMk cId="2257627994" sldId="301"/>
            <ac:picMk id="8" creationId="{74498DB9-00DE-4F74-B8FE-A27DC804EE74}"/>
          </ac:picMkLst>
        </pc:picChg>
        <pc:cxnChg chg="del">
          <ac:chgData name="전 영관" userId="2f00204a-c313-43f9-9d5c-45d94823cc8e" providerId="ADAL" clId="{BBA2F564-BB5C-4DDC-8D21-213744C778CC}" dt="2021-10-13T08:54:38.835" v="155" actId="478"/>
          <ac:cxnSpMkLst>
            <pc:docMk/>
            <pc:sldMk cId="2257627994" sldId="301"/>
            <ac:cxnSpMk id="2" creationId="{4AB486AE-F653-4776-B998-11685D96CD5B}"/>
          </ac:cxnSpMkLst>
        </pc:cxnChg>
      </pc:sldChg>
      <pc:sldChg chg="del">
        <pc:chgData name="전 영관" userId="2f00204a-c313-43f9-9d5c-45d94823cc8e" providerId="ADAL" clId="{BBA2F564-BB5C-4DDC-8D21-213744C778CC}" dt="2021-10-13T08:24:02.336" v="88" actId="47"/>
        <pc:sldMkLst>
          <pc:docMk/>
          <pc:sldMk cId="2227368491" sldId="302"/>
        </pc:sldMkLst>
      </pc:sldChg>
      <pc:sldChg chg="new del">
        <pc:chgData name="전 영관" userId="2f00204a-c313-43f9-9d5c-45d94823cc8e" providerId="ADAL" clId="{BBA2F564-BB5C-4DDC-8D21-213744C778CC}" dt="2021-10-13T08:54:34.851" v="154" actId="47"/>
        <pc:sldMkLst>
          <pc:docMk/>
          <pc:sldMk cId="3710644448" sldId="302"/>
        </pc:sldMkLst>
      </pc:sldChg>
      <pc:sldChg chg="addSp modSp new mod">
        <pc:chgData name="전 영관" userId="2f00204a-c313-43f9-9d5c-45d94823cc8e" providerId="ADAL" clId="{BBA2F564-BB5C-4DDC-8D21-213744C778CC}" dt="2021-10-13T09:26:35.733" v="311" actId="20577"/>
        <pc:sldMkLst>
          <pc:docMk/>
          <pc:sldMk cId="1194790274" sldId="303"/>
        </pc:sldMkLst>
        <pc:spChg chg="add mod">
          <ac:chgData name="전 영관" userId="2f00204a-c313-43f9-9d5c-45d94823cc8e" providerId="ADAL" clId="{BBA2F564-BB5C-4DDC-8D21-213744C778CC}" dt="2021-10-13T09:23:32.186" v="233" actId="208"/>
          <ac:spMkLst>
            <pc:docMk/>
            <pc:sldMk cId="1194790274" sldId="303"/>
            <ac:spMk id="3" creationId="{D50FF79E-131E-45B0-8138-F00C91B4BC34}"/>
          </ac:spMkLst>
        </pc:spChg>
        <pc:spChg chg="add mod">
          <ac:chgData name="전 영관" userId="2f00204a-c313-43f9-9d5c-45d94823cc8e" providerId="ADAL" clId="{BBA2F564-BB5C-4DDC-8D21-213744C778CC}" dt="2021-10-13T09:23:23.513" v="232" actId="1076"/>
          <ac:spMkLst>
            <pc:docMk/>
            <pc:sldMk cId="1194790274" sldId="303"/>
            <ac:spMk id="4" creationId="{B7D41CA2-748B-4A60-AAA9-AE8BCFDDC8F2}"/>
          </ac:spMkLst>
        </pc:spChg>
        <pc:spChg chg="add mod">
          <ac:chgData name="전 영관" userId="2f00204a-c313-43f9-9d5c-45d94823cc8e" providerId="ADAL" clId="{BBA2F564-BB5C-4DDC-8D21-213744C778CC}" dt="2021-10-13T09:23:19.415" v="231" actId="207"/>
          <ac:spMkLst>
            <pc:docMk/>
            <pc:sldMk cId="1194790274" sldId="303"/>
            <ac:spMk id="6" creationId="{F49248B6-B767-4A0E-8391-6BC2FCD83F9F}"/>
          </ac:spMkLst>
        </pc:spChg>
        <pc:spChg chg="add mod">
          <ac:chgData name="전 영관" userId="2f00204a-c313-43f9-9d5c-45d94823cc8e" providerId="ADAL" clId="{BBA2F564-BB5C-4DDC-8D21-213744C778CC}" dt="2021-10-13T09:25:05.060" v="234" actId="208"/>
          <ac:spMkLst>
            <pc:docMk/>
            <pc:sldMk cId="1194790274" sldId="303"/>
            <ac:spMk id="8" creationId="{92E32880-BCB7-4786-94A2-93A711BEEA22}"/>
          </ac:spMkLst>
        </pc:spChg>
        <pc:spChg chg="add mod">
          <ac:chgData name="전 영관" userId="2f00204a-c313-43f9-9d5c-45d94823cc8e" providerId="ADAL" clId="{BBA2F564-BB5C-4DDC-8D21-213744C778CC}" dt="2021-10-13T09:25:07.390" v="235" actId="207"/>
          <ac:spMkLst>
            <pc:docMk/>
            <pc:sldMk cId="1194790274" sldId="303"/>
            <ac:spMk id="10" creationId="{A67E22FC-D39F-4F6B-9666-FCBF1E432784}"/>
          </ac:spMkLst>
        </pc:spChg>
        <pc:spChg chg="add mod">
          <ac:chgData name="전 영관" userId="2f00204a-c313-43f9-9d5c-45d94823cc8e" providerId="ADAL" clId="{BBA2F564-BB5C-4DDC-8D21-213744C778CC}" dt="2021-10-13T09:22:09.143" v="212" actId="1076"/>
          <ac:spMkLst>
            <pc:docMk/>
            <pc:sldMk cId="1194790274" sldId="303"/>
            <ac:spMk id="11" creationId="{F318F0A6-BA84-475C-90EF-9D68D3E4A58E}"/>
          </ac:spMkLst>
        </pc:spChg>
        <pc:spChg chg="add mod">
          <ac:chgData name="전 영관" userId="2f00204a-c313-43f9-9d5c-45d94823cc8e" providerId="ADAL" clId="{BBA2F564-BB5C-4DDC-8D21-213744C778CC}" dt="2021-10-13T09:23:19.415" v="231" actId="207"/>
          <ac:spMkLst>
            <pc:docMk/>
            <pc:sldMk cId="1194790274" sldId="303"/>
            <ac:spMk id="13" creationId="{14443E2A-EB98-4DA1-BC8D-A488C741E9F0}"/>
          </ac:spMkLst>
        </pc:spChg>
        <pc:spChg chg="add mod">
          <ac:chgData name="전 영관" userId="2f00204a-c313-43f9-9d5c-45d94823cc8e" providerId="ADAL" clId="{BBA2F564-BB5C-4DDC-8D21-213744C778CC}" dt="2021-10-13T09:26:35.733" v="311" actId="20577"/>
          <ac:spMkLst>
            <pc:docMk/>
            <pc:sldMk cId="1194790274" sldId="303"/>
            <ac:spMk id="14" creationId="{D3AE2FB3-3C3E-4A5B-A114-D2D6A781E095}"/>
          </ac:spMkLst>
        </pc:spChg>
        <pc:picChg chg="add mod">
          <ac:chgData name="전 영관" userId="2f00204a-c313-43f9-9d5c-45d94823cc8e" providerId="ADAL" clId="{BBA2F564-BB5C-4DDC-8D21-213744C778CC}" dt="2021-10-13T09:22:43.753" v="229" actId="1076"/>
          <ac:picMkLst>
            <pc:docMk/>
            <pc:sldMk cId="1194790274" sldId="303"/>
            <ac:picMk id="2" creationId="{EA775415-E0C4-403E-B027-2890AC21E00A}"/>
          </ac:picMkLst>
        </pc:picChg>
        <pc:picChg chg="add mod">
          <ac:chgData name="전 영관" userId="2f00204a-c313-43f9-9d5c-45d94823cc8e" providerId="ADAL" clId="{BBA2F564-BB5C-4DDC-8D21-213744C778CC}" dt="2021-10-13T09:22:43.753" v="229" actId="1076"/>
          <ac:picMkLst>
            <pc:docMk/>
            <pc:sldMk cId="1194790274" sldId="303"/>
            <ac:picMk id="5" creationId="{B3A2FB07-2627-4091-9900-4260FFB298B6}"/>
          </ac:picMkLst>
        </pc:picChg>
        <pc:picChg chg="add mod">
          <ac:chgData name="전 영관" userId="2f00204a-c313-43f9-9d5c-45d94823cc8e" providerId="ADAL" clId="{BBA2F564-BB5C-4DDC-8D21-213744C778CC}" dt="2021-10-13T09:22:09.143" v="212" actId="1076"/>
          <ac:picMkLst>
            <pc:docMk/>
            <pc:sldMk cId="1194790274" sldId="303"/>
            <ac:picMk id="9" creationId="{5F8ACEBE-ED0B-4B84-A330-A56E373A77D0}"/>
          </ac:picMkLst>
        </pc:picChg>
        <pc:picChg chg="add mod">
          <ac:chgData name="전 영관" userId="2f00204a-c313-43f9-9d5c-45d94823cc8e" providerId="ADAL" clId="{BBA2F564-BB5C-4DDC-8D21-213744C778CC}" dt="2021-10-13T09:22:09.143" v="212" actId="1076"/>
          <ac:picMkLst>
            <pc:docMk/>
            <pc:sldMk cId="1194790274" sldId="303"/>
            <ac:picMk id="12" creationId="{BD663DEE-8B3F-46E8-BA3D-1D5C6975599C}"/>
          </ac:picMkLst>
        </pc:picChg>
        <pc:cxnChg chg="add mod">
          <ac:chgData name="전 영관" userId="2f00204a-c313-43f9-9d5c-45d94823cc8e" providerId="ADAL" clId="{BBA2F564-BB5C-4DDC-8D21-213744C778CC}" dt="2021-10-13T09:23:32.186" v="233" actId="208"/>
          <ac:cxnSpMkLst>
            <pc:docMk/>
            <pc:sldMk cId="1194790274" sldId="303"/>
            <ac:cxnSpMk id="7" creationId="{13C9F22A-A0C2-4707-9F77-DA1FA241392F}"/>
          </ac:cxnSpMkLst>
        </pc:cxnChg>
      </pc:sldChg>
      <pc:sldChg chg="del">
        <pc:chgData name="전 영관" userId="2f00204a-c313-43f9-9d5c-45d94823cc8e" providerId="ADAL" clId="{BBA2F564-BB5C-4DDC-8D21-213744C778CC}" dt="2021-10-13T08:24:02.846" v="89" actId="47"/>
        <pc:sldMkLst>
          <pc:docMk/>
          <pc:sldMk cId="1949989882" sldId="303"/>
        </pc:sldMkLst>
      </pc:sldChg>
      <pc:sldChg chg="addSp modSp new mod">
        <pc:chgData name="전 영관" userId="2f00204a-c313-43f9-9d5c-45d94823cc8e" providerId="ADAL" clId="{BBA2F564-BB5C-4DDC-8D21-213744C778CC}" dt="2021-10-13T09:29:13.824" v="550" actId="1076"/>
        <pc:sldMkLst>
          <pc:docMk/>
          <pc:sldMk cId="1412175229" sldId="304"/>
        </pc:sldMkLst>
        <pc:spChg chg="add mod">
          <ac:chgData name="전 영관" userId="2f00204a-c313-43f9-9d5c-45d94823cc8e" providerId="ADAL" clId="{BBA2F564-BB5C-4DDC-8D21-213744C778CC}" dt="2021-10-13T09:26:51.293" v="337"/>
          <ac:spMkLst>
            <pc:docMk/>
            <pc:sldMk cId="1412175229" sldId="304"/>
            <ac:spMk id="2" creationId="{6E50B03F-51AC-4322-9FA6-C0A1CCE70108}"/>
          </ac:spMkLst>
        </pc:spChg>
        <pc:spChg chg="add mod">
          <ac:chgData name="전 영관" userId="2f00204a-c313-43f9-9d5c-45d94823cc8e" providerId="ADAL" clId="{BBA2F564-BB5C-4DDC-8D21-213744C778CC}" dt="2021-10-13T09:28:50.893" v="549" actId="403"/>
          <ac:spMkLst>
            <pc:docMk/>
            <pc:sldMk cId="1412175229" sldId="304"/>
            <ac:spMk id="3" creationId="{C9B61414-5D6D-4618-A968-7A71C58D8F19}"/>
          </ac:spMkLst>
        </pc:spChg>
        <pc:spChg chg="add mod">
          <ac:chgData name="전 영관" userId="2f00204a-c313-43f9-9d5c-45d94823cc8e" providerId="ADAL" clId="{BBA2F564-BB5C-4DDC-8D21-213744C778CC}" dt="2021-10-13T09:29:13.824" v="550" actId="1076"/>
          <ac:spMkLst>
            <pc:docMk/>
            <pc:sldMk cId="1412175229" sldId="304"/>
            <ac:spMk id="4" creationId="{F375D619-B4C6-403D-805F-A31C38E4EB38}"/>
          </ac:spMkLst>
        </pc:spChg>
        <pc:spChg chg="add mod">
          <ac:chgData name="전 영관" userId="2f00204a-c313-43f9-9d5c-45d94823cc8e" providerId="ADAL" clId="{BBA2F564-BB5C-4DDC-8D21-213744C778CC}" dt="2021-10-13T09:29:13.824" v="550" actId="1076"/>
          <ac:spMkLst>
            <pc:docMk/>
            <pc:sldMk cId="1412175229" sldId="304"/>
            <ac:spMk id="5" creationId="{ECCD10F0-0FF4-42C9-A937-BF52DFAA69A1}"/>
          </ac:spMkLst>
        </pc:spChg>
        <pc:spChg chg="add mod">
          <ac:chgData name="전 영관" userId="2f00204a-c313-43f9-9d5c-45d94823cc8e" providerId="ADAL" clId="{BBA2F564-BB5C-4DDC-8D21-213744C778CC}" dt="2021-10-13T09:29:13.824" v="550" actId="1076"/>
          <ac:spMkLst>
            <pc:docMk/>
            <pc:sldMk cId="1412175229" sldId="304"/>
            <ac:spMk id="6" creationId="{75B10673-99D5-4E47-B1C7-1CB760F1D6B2}"/>
          </ac:spMkLst>
        </pc:spChg>
        <pc:spChg chg="add mod">
          <ac:chgData name="전 영관" userId="2f00204a-c313-43f9-9d5c-45d94823cc8e" providerId="ADAL" clId="{BBA2F564-BB5C-4DDC-8D21-213744C778CC}" dt="2021-10-13T09:29:13.824" v="550" actId="1076"/>
          <ac:spMkLst>
            <pc:docMk/>
            <pc:sldMk cId="1412175229" sldId="304"/>
            <ac:spMk id="7" creationId="{61FECDDE-09E6-4A23-95D0-62B28F7E8D8A}"/>
          </ac:spMkLst>
        </pc:spChg>
        <pc:spChg chg="add mod">
          <ac:chgData name="전 영관" userId="2f00204a-c313-43f9-9d5c-45d94823cc8e" providerId="ADAL" clId="{BBA2F564-BB5C-4DDC-8D21-213744C778CC}" dt="2021-10-13T09:29:13.824" v="550" actId="1076"/>
          <ac:spMkLst>
            <pc:docMk/>
            <pc:sldMk cId="1412175229" sldId="304"/>
            <ac:spMk id="8" creationId="{F5D63C69-11B2-4DCB-A67A-26663C5B2B6B}"/>
          </ac:spMkLst>
        </pc:spChg>
        <pc:spChg chg="add mod">
          <ac:chgData name="전 영관" userId="2f00204a-c313-43f9-9d5c-45d94823cc8e" providerId="ADAL" clId="{BBA2F564-BB5C-4DDC-8D21-213744C778CC}" dt="2021-10-13T09:29:13.824" v="550" actId="1076"/>
          <ac:spMkLst>
            <pc:docMk/>
            <pc:sldMk cId="1412175229" sldId="304"/>
            <ac:spMk id="9" creationId="{E1E43BD3-7F61-4483-BC7F-F2AC2D1FB728}"/>
          </ac:spMkLst>
        </pc:spChg>
      </pc:sldChg>
      <pc:sldChg chg="del">
        <pc:chgData name="전 영관" userId="2f00204a-c313-43f9-9d5c-45d94823cc8e" providerId="ADAL" clId="{BBA2F564-BB5C-4DDC-8D21-213744C778CC}" dt="2021-10-13T08:24:03.295" v="90" actId="47"/>
        <pc:sldMkLst>
          <pc:docMk/>
          <pc:sldMk cId="2423515801" sldId="304"/>
        </pc:sldMkLst>
      </pc:sldChg>
      <pc:sldChg chg="del">
        <pc:chgData name="전 영관" userId="2f00204a-c313-43f9-9d5c-45d94823cc8e" providerId="ADAL" clId="{BBA2F564-BB5C-4DDC-8D21-213744C778CC}" dt="2021-10-13T08:24:03.730" v="91" actId="47"/>
        <pc:sldMkLst>
          <pc:docMk/>
          <pc:sldMk cId="3040626677" sldId="305"/>
        </pc:sldMkLst>
      </pc:sldChg>
      <pc:sldChg chg="del">
        <pc:chgData name="전 영관" userId="2f00204a-c313-43f9-9d5c-45d94823cc8e" providerId="ADAL" clId="{BBA2F564-BB5C-4DDC-8D21-213744C778CC}" dt="2021-10-13T08:24:04.245" v="92" actId="47"/>
        <pc:sldMkLst>
          <pc:docMk/>
          <pc:sldMk cId="1571034464" sldId="306"/>
        </pc:sldMkLst>
      </pc:sldChg>
      <pc:sldChg chg="del">
        <pc:chgData name="전 영관" userId="2f00204a-c313-43f9-9d5c-45d94823cc8e" providerId="ADAL" clId="{BBA2F564-BB5C-4DDC-8D21-213744C778CC}" dt="2021-10-13T08:24:04.907" v="93" actId="47"/>
        <pc:sldMkLst>
          <pc:docMk/>
          <pc:sldMk cId="4286025388" sldId="307"/>
        </pc:sldMkLst>
      </pc:sldChg>
      <pc:sldChg chg="del">
        <pc:chgData name="전 영관" userId="2f00204a-c313-43f9-9d5c-45d94823cc8e" providerId="ADAL" clId="{BBA2F564-BB5C-4DDC-8D21-213744C778CC}" dt="2021-10-13T08:24:06.463" v="94" actId="47"/>
        <pc:sldMkLst>
          <pc:docMk/>
          <pc:sldMk cId="2000908419" sldId="308"/>
        </pc:sldMkLst>
      </pc:sldChg>
      <pc:sldChg chg="del">
        <pc:chgData name="전 영관" userId="2f00204a-c313-43f9-9d5c-45d94823cc8e" providerId="ADAL" clId="{BBA2F564-BB5C-4DDC-8D21-213744C778CC}" dt="2021-10-13T08:24:06.747" v="95" actId="47"/>
        <pc:sldMkLst>
          <pc:docMk/>
          <pc:sldMk cId="1973391637" sldId="309"/>
        </pc:sldMkLst>
      </pc:sldChg>
      <pc:sldChg chg="del">
        <pc:chgData name="전 영관" userId="2f00204a-c313-43f9-9d5c-45d94823cc8e" providerId="ADAL" clId="{BBA2F564-BB5C-4DDC-8D21-213744C778CC}" dt="2021-10-13T08:24:07.583" v="96" actId="47"/>
        <pc:sldMkLst>
          <pc:docMk/>
          <pc:sldMk cId="1058387514" sldId="310"/>
        </pc:sldMkLst>
      </pc:sldChg>
      <pc:sldChg chg="del">
        <pc:chgData name="전 영관" userId="2f00204a-c313-43f9-9d5c-45d94823cc8e" providerId="ADAL" clId="{BBA2F564-BB5C-4DDC-8D21-213744C778CC}" dt="2021-10-13T08:24:08.010" v="97" actId="47"/>
        <pc:sldMkLst>
          <pc:docMk/>
          <pc:sldMk cId="2010304618" sldId="311"/>
        </pc:sldMkLst>
      </pc:sldChg>
      <pc:sldChg chg="del">
        <pc:chgData name="전 영관" userId="2f00204a-c313-43f9-9d5c-45d94823cc8e" providerId="ADAL" clId="{BBA2F564-BB5C-4DDC-8D21-213744C778CC}" dt="2021-10-13T08:24:08.387" v="98" actId="47"/>
        <pc:sldMkLst>
          <pc:docMk/>
          <pc:sldMk cId="326297241" sldId="312"/>
        </pc:sldMkLst>
      </pc:sldChg>
      <pc:sldChg chg="del">
        <pc:chgData name="전 영관" userId="2f00204a-c313-43f9-9d5c-45d94823cc8e" providerId="ADAL" clId="{BBA2F564-BB5C-4DDC-8D21-213744C778CC}" dt="2021-10-13T08:24:08.887" v="99" actId="47"/>
        <pc:sldMkLst>
          <pc:docMk/>
          <pc:sldMk cId="578336748" sldId="313"/>
        </pc:sldMkLst>
      </pc:sldChg>
      <pc:sldChg chg="del">
        <pc:chgData name="전 영관" userId="2f00204a-c313-43f9-9d5c-45d94823cc8e" providerId="ADAL" clId="{BBA2F564-BB5C-4DDC-8D21-213744C778CC}" dt="2021-10-13T08:24:09.368" v="100" actId="47"/>
        <pc:sldMkLst>
          <pc:docMk/>
          <pc:sldMk cId="472933369" sldId="314"/>
        </pc:sldMkLst>
      </pc:sldChg>
      <pc:sldChg chg="del">
        <pc:chgData name="전 영관" userId="2f00204a-c313-43f9-9d5c-45d94823cc8e" providerId="ADAL" clId="{BBA2F564-BB5C-4DDC-8D21-213744C778CC}" dt="2021-10-13T08:24:10.580" v="101" actId="47"/>
        <pc:sldMkLst>
          <pc:docMk/>
          <pc:sldMk cId="360459045" sldId="315"/>
        </pc:sldMkLst>
      </pc:sldChg>
      <pc:sldChg chg="add del">
        <pc:chgData name="전 영관" userId="2f00204a-c313-43f9-9d5c-45d94823cc8e" providerId="ADAL" clId="{BBA2F564-BB5C-4DDC-8D21-213744C778CC}" dt="2021-10-13T08:33:25.234" v="104" actId="47"/>
        <pc:sldMkLst>
          <pc:docMk/>
          <pc:sldMk cId="713948913" sldId="316"/>
        </pc:sldMkLst>
      </pc:sldChg>
      <pc:sldChg chg="del">
        <pc:chgData name="전 영관" userId="2f00204a-c313-43f9-9d5c-45d94823cc8e" providerId="ADAL" clId="{BBA2F564-BB5C-4DDC-8D21-213744C778CC}" dt="2021-10-13T08:33:25.841" v="105" actId="47"/>
        <pc:sldMkLst>
          <pc:docMk/>
          <pc:sldMk cId="2415320185" sldId="317"/>
        </pc:sldMkLst>
      </pc:sldChg>
      <pc:sldChg chg="del">
        <pc:chgData name="전 영관" userId="2f00204a-c313-43f9-9d5c-45d94823cc8e" providerId="ADAL" clId="{BBA2F564-BB5C-4DDC-8D21-213744C778CC}" dt="2021-10-13T08:33:27.087" v="106" actId="47"/>
        <pc:sldMkLst>
          <pc:docMk/>
          <pc:sldMk cId="2236838185" sldId="318"/>
        </pc:sldMkLst>
      </pc:sldChg>
      <pc:sldChg chg="del">
        <pc:chgData name="전 영관" userId="2f00204a-c313-43f9-9d5c-45d94823cc8e" providerId="ADAL" clId="{BBA2F564-BB5C-4DDC-8D21-213744C778CC}" dt="2021-10-13T08:33:27.996" v="107" actId="47"/>
        <pc:sldMkLst>
          <pc:docMk/>
          <pc:sldMk cId="3396433002" sldId="319"/>
        </pc:sldMkLst>
      </pc:sldChg>
      <pc:sldChg chg="del">
        <pc:chgData name="전 영관" userId="2f00204a-c313-43f9-9d5c-45d94823cc8e" providerId="ADAL" clId="{BBA2F564-BB5C-4DDC-8D21-213744C778CC}" dt="2021-10-13T08:33:28.699" v="108" actId="47"/>
        <pc:sldMkLst>
          <pc:docMk/>
          <pc:sldMk cId="3100062432" sldId="320"/>
        </pc:sldMkLst>
      </pc:sldChg>
      <pc:sldChg chg="del">
        <pc:chgData name="전 영관" userId="2f00204a-c313-43f9-9d5c-45d94823cc8e" providerId="ADAL" clId="{BBA2F564-BB5C-4DDC-8D21-213744C778CC}" dt="2021-10-13T08:33:29.421" v="109" actId="47"/>
        <pc:sldMkLst>
          <pc:docMk/>
          <pc:sldMk cId="84885029" sldId="321"/>
        </pc:sldMkLst>
      </pc:sldChg>
      <pc:sldChg chg="del">
        <pc:chgData name="전 영관" userId="2f00204a-c313-43f9-9d5c-45d94823cc8e" providerId="ADAL" clId="{BBA2F564-BB5C-4DDC-8D21-213744C778CC}" dt="2021-10-13T08:33:31.176" v="110" actId="47"/>
        <pc:sldMkLst>
          <pc:docMk/>
          <pc:sldMk cId="3810738719" sldId="322"/>
        </pc:sldMkLst>
      </pc:sldChg>
      <pc:sldChg chg="del">
        <pc:chgData name="전 영관" userId="2f00204a-c313-43f9-9d5c-45d94823cc8e" providerId="ADAL" clId="{BBA2F564-BB5C-4DDC-8D21-213744C778CC}" dt="2021-10-13T08:33:32.694" v="112" actId="47"/>
        <pc:sldMkLst>
          <pc:docMk/>
          <pc:sldMk cId="366838146" sldId="323"/>
        </pc:sldMkLst>
      </pc:sldChg>
      <pc:sldChg chg="del">
        <pc:chgData name="전 영관" userId="2f00204a-c313-43f9-9d5c-45d94823cc8e" providerId="ADAL" clId="{BBA2F564-BB5C-4DDC-8D21-213744C778CC}" dt="2021-10-13T08:33:33.181" v="113" actId="47"/>
        <pc:sldMkLst>
          <pc:docMk/>
          <pc:sldMk cId="2593100939" sldId="324"/>
        </pc:sldMkLst>
      </pc:sldChg>
      <pc:sldChg chg="del">
        <pc:chgData name="전 영관" userId="2f00204a-c313-43f9-9d5c-45d94823cc8e" providerId="ADAL" clId="{BBA2F564-BB5C-4DDC-8D21-213744C778CC}" dt="2021-10-13T08:33:31.695" v="111" actId="47"/>
        <pc:sldMkLst>
          <pc:docMk/>
          <pc:sldMk cId="3115405052" sldId="325"/>
        </pc:sldMkLst>
      </pc:sldChg>
      <pc:sldChg chg="del">
        <pc:chgData name="전 영관" userId="2f00204a-c313-43f9-9d5c-45d94823cc8e" providerId="ADAL" clId="{BBA2F564-BB5C-4DDC-8D21-213744C778CC}" dt="2021-10-13T08:33:33.746" v="114" actId="47"/>
        <pc:sldMkLst>
          <pc:docMk/>
          <pc:sldMk cId="1829939655" sldId="326"/>
        </pc:sldMkLst>
      </pc:sldChg>
      <pc:sldChg chg="del">
        <pc:chgData name="전 영관" userId="2f00204a-c313-43f9-9d5c-45d94823cc8e" providerId="ADAL" clId="{BBA2F564-BB5C-4DDC-8D21-213744C778CC}" dt="2021-10-13T08:33:36.039" v="115" actId="47"/>
        <pc:sldMkLst>
          <pc:docMk/>
          <pc:sldMk cId="751139909" sldId="327"/>
        </pc:sldMkLst>
      </pc:sldChg>
      <pc:sldMasterChg chg="modSldLayout">
        <pc:chgData name="전 영관" userId="2f00204a-c313-43f9-9d5c-45d94823cc8e" providerId="ADAL" clId="{BBA2F564-BB5C-4DDC-8D21-213744C778CC}" dt="2021-10-13T08:35:43.985" v="137"/>
        <pc:sldMasterMkLst>
          <pc:docMk/>
          <pc:sldMasterMk cId="2402127981" sldId="2147483648"/>
        </pc:sldMasterMkLst>
        <pc:sldLayoutChg chg="addSp modSp">
          <pc:chgData name="전 영관" userId="2f00204a-c313-43f9-9d5c-45d94823cc8e" providerId="ADAL" clId="{BBA2F564-BB5C-4DDC-8D21-213744C778CC}" dt="2021-10-13T08:35:30.990" v="126"/>
          <pc:sldLayoutMkLst>
            <pc:docMk/>
            <pc:sldMasterMk cId="2402127981" sldId="2147483648"/>
            <pc:sldLayoutMk cId="2409525081" sldId="2147483650"/>
          </pc:sldLayoutMkLst>
          <pc:picChg chg="add mod">
            <ac:chgData name="전 영관" userId="2f00204a-c313-43f9-9d5c-45d94823cc8e" providerId="ADAL" clId="{BBA2F564-BB5C-4DDC-8D21-213744C778CC}" dt="2021-10-13T08:35:30.990" v="126"/>
            <ac:picMkLst>
              <pc:docMk/>
              <pc:sldMasterMk cId="2402127981" sldId="2147483648"/>
              <pc:sldLayoutMk cId="2409525081" sldId="2147483650"/>
              <ac:picMk id="9" creationId="{E8D420CE-920D-4B1B-AC7C-1B21C7826634}"/>
            </ac:picMkLst>
          </pc:picChg>
          <pc:picChg chg="add mod">
            <ac:chgData name="전 영관" userId="2f00204a-c313-43f9-9d5c-45d94823cc8e" providerId="ADAL" clId="{BBA2F564-BB5C-4DDC-8D21-213744C778CC}" dt="2021-10-13T08:35:30.990" v="126"/>
            <ac:picMkLst>
              <pc:docMk/>
              <pc:sldMasterMk cId="2402127981" sldId="2147483648"/>
              <pc:sldLayoutMk cId="2409525081" sldId="2147483650"/>
              <ac:picMk id="13" creationId="{F6A3A3A4-8396-462B-8A67-AE551F0C4881}"/>
            </ac:picMkLst>
          </pc:picChg>
        </pc:sldLayoutChg>
        <pc:sldLayoutChg chg="addSp delSp modSp mod">
          <pc:chgData name="전 영관" userId="2f00204a-c313-43f9-9d5c-45d94823cc8e" providerId="ADAL" clId="{BBA2F564-BB5C-4DDC-8D21-213744C778CC}" dt="2021-10-13T08:35:33.513" v="128"/>
          <pc:sldLayoutMkLst>
            <pc:docMk/>
            <pc:sldMasterMk cId="2402127981" sldId="2147483648"/>
            <pc:sldLayoutMk cId="4184914754" sldId="2147483651"/>
          </pc:sldLayoutMkLst>
          <pc:picChg chg="del">
            <ac:chgData name="전 영관" userId="2f00204a-c313-43f9-9d5c-45d94823cc8e" providerId="ADAL" clId="{BBA2F564-BB5C-4DDC-8D21-213744C778CC}" dt="2021-10-13T08:35:32.755" v="127" actId="478"/>
            <ac:picMkLst>
              <pc:docMk/>
              <pc:sldMasterMk cId="2402127981" sldId="2147483648"/>
              <pc:sldLayoutMk cId="4184914754" sldId="2147483651"/>
              <ac:picMk id="3" creationId="{73B1A5E5-DC6B-4DCC-8D75-160D7FFBB961}"/>
            </ac:picMkLst>
          </pc:picChg>
          <pc:picChg chg="add mod">
            <ac:chgData name="전 영관" userId="2f00204a-c313-43f9-9d5c-45d94823cc8e" providerId="ADAL" clId="{BBA2F564-BB5C-4DDC-8D21-213744C778CC}" dt="2021-10-13T08:35:33.513" v="128"/>
            <ac:picMkLst>
              <pc:docMk/>
              <pc:sldMasterMk cId="2402127981" sldId="2147483648"/>
              <pc:sldLayoutMk cId="4184914754" sldId="2147483651"/>
              <ac:picMk id="15" creationId="{07CE59AE-33CA-46D7-8C71-D457F0A8A042}"/>
            </ac:picMkLst>
          </pc:picChg>
          <pc:picChg chg="add mod">
            <ac:chgData name="전 영관" userId="2f00204a-c313-43f9-9d5c-45d94823cc8e" providerId="ADAL" clId="{BBA2F564-BB5C-4DDC-8D21-213744C778CC}" dt="2021-10-13T08:35:33.513" v="128"/>
            <ac:picMkLst>
              <pc:docMk/>
              <pc:sldMasterMk cId="2402127981" sldId="2147483648"/>
              <pc:sldLayoutMk cId="4184914754" sldId="2147483651"/>
              <ac:picMk id="16" creationId="{16DCAD45-F97D-4138-97EC-44E0D263D2BD}"/>
            </ac:picMkLst>
          </pc:picChg>
        </pc:sldLayoutChg>
        <pc:sldLayoutChg chg="addSp modSp mod">
          <pc:chgData name="전 영관" userId="2f00204a-c313-43f9-9d5c-45d94823cc8e" providerId="ADAL" clId="{BBA2F564-BB5C-4DDC-8D21-213744C778CC}" dt="2021-10-13T08:35:24.382" v="125" actId="1076"/>
          <pc:sldLayoutMkLst>
            <pc:docMk/>
            <pc:sldMasterMk cId="2402127981" sldId="2147483648"/>
            <pc:sldLayoutMk cId="3365155466" sldId="2147483652"/>
          </pc:sldLayoutMkLst>
          <pc:picChg chg="mod">
            <ac:chgData name="전 영관" userId="2f00204a-c313-43f9-9d5c-45d94823cc8e" providerId="ADAL" clId="{BBA2F564-BB5C-4DDC-8D21-213744C778CC}" dt="2021-10-13T08:35:22.520" v="124" actId="1076"/>
            <ac:picMkLst>
              <pc:docMk/>
              <pc:sldMasterMk cId="2402127981" sldId="2147483648"/>
              <pc:sldLayoutMk cId="3365155466" sldId="2147483652"/>
              <ac:picMk id="3" creationId="{7CCA185E-CB23-4694-BC55-BE0D31C892F9}"/>
            </ac:picMkLst>
          </pc:picChg>
          <pc:picChg chg="add mod">
            <ac:chgData name="전 영관" userId="2f00204a-c313-43f9-9d5c-45d94823cc8e" providerId="ADAL" clId="{BBA2F564-BB5C-4DDC-8D21-213744C778CC}" dt="2021-10-13T08:35:24.382" v="125" actId="1076"/>
            <ac:picMkLst>
              <pc:docMk/>
              <pc:sldMasterMk cId="2402127981" sldId="2147483648"/>
              <pc:sldLayoutMk cId="3365155466" sldId="2147483652"/>
              <ac:picMk id="1026" creationId="{A943BBBD-28B5-418A-993E-2D8C287AE397}"/>
            </ac:picMkLst>
          </pc:picChg>
        </pc:sldLayoutChg>
        <pc:sldLayoutChg chg="addSp delSp modSp mod">
          <pc:chgData name="전 영관" userId="2f00204a-c313-43f9-9d5c-45d94823cc8e" providerId="ADAL" clId="{BBA2F564-BB5C-4DDC-8D21-213744C778CC}" dt="2021-10-13T08:35:36.809" v="130"/>
          <pc:sldLayoutMkLst>
            <pc:docMk/>
            <pc:sldMasterMk cId="2402127981" sldId="2147483648"/>
            <pc:sldLayoutMk cId="693400918" sldId="2147483653"/>
          </pc:sldLayoutMkLst>
          <pc:picChg chg="del">
            <ac:chgData name="전 영관" userId="2f00204a-c313-43f9-9d5c-45d94823cc8e" providerId="ADAL" clId="{BBA2F564-BB5C-4DDC-8D21-213744C778CC}" dt="2021-10-13T08:35:35.910" v="129" actId="478"/>
            <ac:picMkLst>
              <pc:docMk/>
              <pc:sldMasterMk cId="2402127981" sldId="2147483648"/>
              <pc:sldLayoutMk cId="693400918" sldId="2147483653"/>
              <ac:picMk id="3" creationId="{DF940CB7-4320-413A-A95A-91723335869A}"/>
            </ac:picMkLst>
          </pc:picChg>
          <pc:picChg chg="add mod">
            <ac:chgData name="전 영관" userId="2f00204a-c313-43f9-9d5c-45d94823cc8e" providerId="ADAL" clId="{BBA2F564-BB5C-4DDC-8D21-213744C778CC}" dt="2021-10-13T08:35:36.809" v="130"/>
            <ac:picMkLst>
              <pc:docMk/>
              <pc:sldMasterMk cId="2402127981" sldId="2147483648"/>
              <pc:sldLayoutMk cId="693400918" sldId="2147483653"/>
              <ac:picMk id="16" creationId="{7622EDCB-B34F-4AA8-A99A-055F8DD83563}"/>
            </ac:picMkLst>
          </pc:picChg>
          <pc:picChg chg="add mod">
            <ac:chgData name="전 영관" userId="2f00204a-c313-43f9-9d5c-45d94823cc8e" providerId="ADAL" clId="{BBA2F564-BB5C-4DDC-8D21-213744C778CC}" dt="2021-10-13T08:35:36.809" v="130"/>
            <ac:picMkLst>
              <pc:docMk/>
              <pc:sldMasterMk cId="2402127981" sldId="2147483648"/>
              <pc:sldLayoutMk cId="693400918" sldId="2147483653"/>
              <ac:picMk id="17" creationId="{5D5A4685-B488-4E09-8971-1A17001D5FB8}"/>
            </ac:picMkLst>
          </pc:picChg>
        </pc:sldLayoutChg>
        <pc:sldLayoutChg chg="addSp delSp modSp mod">
          <pc:chgData name="전 영관" userId="2f00204a-c313-43f9-9d5c-45d94823cc8e" providerId="ADAL" clId="{BBA2F564-BB5C-4DDC-8D21-213744C778CC}" dt="2021-10-13T08:35:39.542" v="132"/>
          <pc:sldLayoutMkLst>
            <pc:docMk/>
            <pc:sldMasterMk cId="2402127981" sldId="2147483648"/>
            <pc:sldLayoutMk cId="760511710" sldId="2147483654"/>
          </pc:sldLayoutMkLst>
          <pc:picChg chg="del">
            <ac:chgData name="전 영관" userId="2f00204a-c313-43f9-9d5c-45d94823cc8e" providerId="ADAL" clId="{BBA2F564-BB5C-4DDC-8D21-213744C778CC}" dt="2021-10-13T08:35:38.746" v="131" actId="478"/>
            <ac:picMkLst>
              <pc:docMk/>
              <pc:sldMasterMk cId="2402127981" sldId="2147483648"/>
              <pc:sldLayoutMk cId="760511710" sldId="2147483654"/>
              <ac:picMk id="3" creationId="{D15BD7F3-DEBB-481B-8A67-6FD495A694DA}"/>
            </ac:picMkLst>
          </pc:picChg>
          <pc:picChg chg="add mod">
            <ac:chgData name="전 영관" userId="2f00204a-c313-43f9-9d5c-45d94823cc8e" providerId="ADAL" clId="{BBA2F564-BB5C-4DDC-8D21-213744C778CC}" dt="2021-10-13T08:35:39.542" v="132"/>
            <ac:picMkLst>
              <pc:docMk/>
              <pc:sldMasterMk cId="2402127981" sldId="2147483648"/>
              <pc:sldLayoutMk cId="760511710" sldId="2147483654"/>
              <ac:picMk id="13" creationId="{702239CB-740E-4421-9475-E7D20017C7B7}"/>
            </ac:picMkLst>
          </pc:picChg>
          <pc:picChg chg="add mod">
            <ac:chgData name="전 영관" userId="2f00204a-c313-43f9-9d5c-45d94823cc8e" providerId="ADAL" clId="{BBA2F564-BB5C-4DDC-8D21-213744C778CC}" dt="2021-10-13T08:35:39.542" v="132"/>
            <ac:picMkLst>
              <pc:docMk/>
              <pc:sldMasterMk cId="2402127981" sldId="2147483648"/>
              <pc:sldLayoutMk cId="760511710" sldId="2147483654"/>
              <ac:picMk id="14" creationId="{09A12E4E-D458-4E56-A28F-6D63F6EFF33B}"/>
            </ac:picMkLst>
          </pc:picChg>
        </pc:sldLayoutChg>
        <pc:sldLayoutChg chg="addSp delSp modSp mod">
          <pc:chgData name="전 영관" userId="2f00204a-c313-43f9-9d5c-45d94823cc8e" providerId="ADAL" clId="{BBA2F564-BB5C-4DDC-8D21-213744C778CC}" dt="2021-10-13T08:35:41.894" v="134"/>
          <pc:sldLayoutMkLst>
            <pc:docMk/>
            <pc:sldMasterMk cId="2402127981" sldId="2147483648"/>
            <pc:sldLayoutMk cId="488672411" sldId="2147483655"/>
          </pc:sldLayoutMkLst>
          <pc:picChg chg="del">
            <ac:chgData name="전 영관" userId="2f00204a-c313-43f9-9d5c-45d94823cc8e" providerId="ADAL" clId="{BBA2F564-BB5C-4DDC-8D21-213744C778CC}" dt="2021-10-13T08:35:41.158" v="133" actId="478"/>
            <ac:picMkLst>
              <pc:docMk/>
              <pc:sldMasterMk cId="2402127981" sldId="2147483648"/>
              <pc:sldLayoutMk cId="488672411" sldId="2147483655"/>
              <ac:picMk id="3" creationId="{1C099C66-64A5-4C88-B561-B344141D1880}"/>
            </ac:picMkLst>
          </pc:picChg>
          <pc:picChg chg="add mod">
            <ac:chgData name="전 영관" userId="2f00204a-c313-43f9-9d5c-45d94823cc8e" providerId="ADAL" clId="{BBA2F564-BB5C-4DDC-8D21-213744C778CC}" dt="2021-10-13T08:35:41.894" v="134"/>
            <ac:picMkLst>
              <pc:docMk/>
              <pc:sldMasterMk cId="2402127981" sldId="2147483648"/>
              <pc:sldLayoutMk cId="488672411" sldId="2147483655"/>
              <ac:picMk id="9" creationId="{198A256F-C6C4-4392-9281-D1C4DB56CD57}"/>
            </ac:picMkLst>
          </pc:picChg>
          <pc:picChg chg="add mod">
            <ac:chgData name="전 영관" userId="2f00204a-c313-43f9-9d5c-45d94823cc8e" providerId="ADAL" clId="{BBA2F564-BB5C-4DDC-8D21-213744C778CC}" dt="2021-10-13T08:35:41.894" v="134"/>
            <ac:picMkLst>
              <pc:docMk/>
              <pc:sldMasterMk cId="2402127981" sldId="2147483648"/>
              <pc:sldLayoutMk cId="488672411" sldId="2147483655"/>
              <ac:picMk id="10" creationId="{F000DF9C-3CC6-4D77-9A45-191CA3AF8696}"/>
            </ac:picMkLst>
          </pc:picChg>
        </pc:sldLayoutChg>
        <pc:sldLayoutChg chg="addSp delSp modSp mod">
          <pc:chgData name="전 영관" userId="2f00204a-c313-43f9-9d5c-45d94823cc8e" providerId="ADAL" clId="{BBA2F564-BB5C-4DDC-8D21-213744C778CC}" dt="2021-10-13T08:35:43.985" v="137"/>
          <pc:sldLayoutMkLst>
            <pc:docMk/>
            <pc:sldMasterMk cId="2402127981" sldId="2147483648"/>
            <pc:sldLayoutMk cId="2487229627" sldId="2147483656"/>
          </pc:sldLayoutMkLst>
          <pc:picChg chg="del mod">
            <ac:chgData name="전 영관" userId="2f00204a-c313-43f9-9d5c-45d94823cc8e" providerId="ADAL" clId="{BBA2F564-BB5C-4DDC-8D21-213744C778CC}" dt="2021-10-13T08:35:43.200" v="136" actId="478"/>
            <ac:picMkLst>
              <pc:docMk/>
              <pc:sldMasterMk cId="2402127981" sldId="2147483648"/>
              <pc:sldLayoutMk cId="2487229627" sldId="2147483656"/>
              <ac:picMk id="3" creationId="{0834FCE2-E94D-48EF-BF53-433A3EBA201C}"/>
            </ac:picMkLst>
          </pc:picChg>
          <pc:picChg chg="add mod">
            <ac:chgData name="전 영관" userId="2f00204a-c313-43f9-9d5c-45d94823cc8e" providerId="ADAL" clId="{BBA2F564-BB5C-4DDC-8D21-213744C778CC}" dt="2021-10-13T08:35:43.985" v="137"/>
            <ac:picMkLst>
              <pc:docMk/>
              <pc:sldMasterMk cId="2402127981" sldId="2147483648"/>
              <pc:sldLayoutMk cId="2487229627" sldId="2147483656"/>
              <ac:picMk id="12" creationId="{305B670D-7091-4858-BFCA-4AEC2A867B27}"/>
            </ac:picMkLst>
          </pc:picChg>
          <pc:picChg chg="add mod">
            <ac:chgData name="전 영관" userId="2f00204a-c313-43f9-9d5c-45d94823cc8e" providerId="ADAL" clId="{BBA2F564-BB5C-4DDC-8D21-213744C778CC}" dt="2021-10-13T08:35:43.985" v="137"/>
            <ac:picMkLst>
              <pc:docMk/>
              <pc:sldMasterMk cId="2402127981" sldId="2147483648"/>
              <pc:sldLayoutMk cId="2487229627" sldId="2147483656"/>
              <ac:picMk id="15" creationId="{72031384-3DC1-49AC-A586-1AB339A2CDF4}"/>
            </ac:picMkLst>
          </pc:picChg>
        </pc:sldLayoutChg>
      </pc:sldMasterChg>
    </pc:docChg>
  </pc:docChgLst>
  <pc:docChgLst>
    <pc:chgData name="박 수영" userId="7f51e951-636f-4181-a52b-3c6a52c49826" providerId="ADAL" clId="{828281D8-4E1B-4173-81BC-8437BFE8B24D}"/>
    <pc:docChg chg="custSel modSld">
      <pc:chgData name="박 수영" userId="7f51e951-636f-4181-a52b-3c6a52c49826" providerId="ADAL" clId="{828281D8-4E1B-4173-81BC-8437BFE8B24D}" dt="2020-12-24T03:42:19.554" v="15" actId="478"/>
      <pc:docMkLst>
        <pc:docMk/>
      </pc:docMkLst>
      <pc:sldChg chg="delSp modTransition modAnim">
        <pc:chgData name="박 수영" userId="7f51e951-636f-4181-a52b-3c6a52c49826" providerId="ADAL" clId="{828281D8-4E1B-4173-81BC-8437BFE8B24D}" dt="2020-12-24T03:40:52.511" v="1"/>
        <pc:sldMkLst>
          <pc:docMk/>
          <pc:sldMk cId="3227345236" sldId="266"/>
        </pc:sldMkLst>
        <pc:picChg chg="del">
          <ac:chgData name="박 수영" userId="7f51e951-636f-4181-a52b-3c6a52c49826" providerId="ADAL" clId="{828281D8-4E1B-4173-81BC-8437BFE8B24D}" dt="2020-12-24T03:40:50.339" v="0"/>
          <ac:picMkLst>
            <pc:docMk/>
            <pc:sldMk cId="3227345236" sldId="266"/>
            <ac:picMk id="5" creationId="{8FA93F7A-1E55-46C7-98A7-454615D02071}"/>
          </ac:picMkLst>
        </pc:picChg>
      </pc:sldChg>
      <pc:sldChg chg="delSp modTransition modAnim">
        <pc:chgData name="박 수영" userId="7f51e951-636f-4181-a52b-3c6a52c49826" providerId="ADAL" clId="{828281D8-4E1B-4173-81BC-8437BFE8B24D}" dt="2020-12-24T03:40:52.511" v="1"/>
        <pc:sldMkLst>
          <pc:docMk/>
          <pc:sldMk cId="1070592038" sldId="280"/>
        </pc:sldMkLst>
        <pc:picChg chg="del">
          <ac:chgData name="박 수영" userId="7f51e951-636f-4181-a52b-3c6a52c49826" providerId="ADAL" clId="{828281D8-4E1B-4173-81BC-8437BFE8B24D}" dt="2020-12-24T03:40:50.339" v="0"/>
          <ac:picMkLst>
            <pc:docMk/>
            <pc:sldMk cId="1070592038" sldId="280"/>
            <ac:picMk id="3" creationId="{EED8DC69-0D64-49DC-ABA1-DED42922D5C0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0:59.273" v="2" actId="478"/>
        <pc:sldMkLst>
          <pc:docMk/>
          <pc:sldMk cId="752867639" sldId="284"/>
        </pc:sldMkLst>
        <pc:picChg chg="del">
          <ac:chgData name="박 수영" userId="7f51e951-636f-4181-a52b-3c6a52c49826" providerId="ADAL" clId="{828281D8-4E1B-4173-81BC-8437BFE8B24D}" dt="2020-12-24T03:40:59.273" v="2" actId="478"/>
          <ac:picMkLst>
            <pc:docMk/>
            <pc:sldMk cId="752867639" sldId="284"/>
            <ac:picMk id="4" creationId="{7B3314DA-792A-4F86-BA9A-E21B764EB4CA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0.328" v="3" actId="478"/>
        <pc:sldMkLst>
          <pc:docMk/>
          <pc:sldMk cId="2725210124" sldId="285"/>
        </pc:sldMkLst>
        <pc:picChg chg="del">
          <ac:chgData name="박 수영" userId="7f51e951-636f-4181-a52b-3c6a52c49826" providerId="ADAL" clId="{828281D8-4E1B-4173-81BC-8437BFE8B24D}" dt="2020-12-24T03:41:00.328" v="3" actId="478"/>
          <ac:picMkLst>
            <pc:docMk/>
            <pc:sldMk cId="2725210124" sldId="285"/>
            <ac:picMk id="24" creationId="{D51B590C-EE50-4933-8446-9A6987EE5EC5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1.733" v="4" actId="478"/>
        <pc:sldMkLst>
          <pc:docMk/>
          <pc:sldMk cId="1593330533" sldId="286"/>
        </pc:sldMkLst>
        <pc:picChg chg="del">
          <ac:chgData name="박 수영" userId="7f51e951-636f-4181-a52b-3c6a52c49826" providerId="ADAL" clId="{828281D8-4E1B-4173-81BC-8437BFE8B24D}" dt="2020-12-24T03:41:01.733" v="4" actId="478"/>
          <ac:picMkLst>
            <pc:docMk/>
            <pc:sldMk cId="1593330533" sldId="286"/>
            <ac:picMk id="19" creationId="{EEB93F8C-E8AF-4E7C-A753-96E9F261A569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2.947" v="5" actId="478"/>
        <pc:sldMkLst>
          <pc:docMk/>
          <pc:sldMk cId="3084649848" sldId="287"/>
        </pc:sldMkLst>
        <pc:picChg chg="del">
          <ac:chgData name="박 수영" userId="7f51e951-636f-4181-a52b-3c6a52c49826" providerId="ADAL" clId="{828281D8-4E1B-4173-81BC-8437BFE8B24D}" dt="2020-12-24T03:41:02.947" v="5" actId="478"/>
          <ac:picMkLst>
            <pc:docMk/>
            <pc:sldMk cId="3084649848" sldId="287"/>
            <ac:picMk id="15" creationId="{593D070D-1173-4E03-AF49-34981B8CBBB0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5.506" v="6" actId="478"/>
        <pc:sldMkLst>
          <pc:docMk/>
          <pc:sldMk cId="573360169" sldId="288"/>
        </pc:sldMkLst>
        <pc:picChg chg="del">
          <ac:chgData name="박 수영" userId="7f51e951-636f-4181-a52b-3c6a52c49826" providerId="ADAL" clId="{828281D8-4E1B-4173-81BC-8437BFE8B24D}" dt="2020-12-24T03:41:05.506" v="6" actId="478"/>
          <ac:picMkLst>
            <pc:docMk/>
            <pc:sldMk cId="573360169" sldId="288"/>
            <ac:picMk id="19" creationId="{3EA76162-C51E-411E-AAE1-B76243E27864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6.844" v="7" actId="478"/>
        <pc:sldMkLst>
          <pc:docMk/>
          <pc:sldMk cId="2187428586" sldId="289"/>
        </pc:sldMkLst>
        <pc:picChg chg="del">
          <ac:chgData name="박 수영" userId="7f51e951-636f-4181-a52b-3c6a52c49826" providerId="ADAL" clId="{828281D8-4E1B-4173-81BC-8437BFE8B24D}" dt="2020-12-24T03:41:06.844" v="7" actId="478"/>
          <ac:picMkLst>
            <pc:docMk/>
            <pc:sldMk cId="2187428586" sldId="289"/>
            <ac:picMk id="20" creationId="{6CAC2FD1-475B-4576-A11F-2D125DB8885F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8.560" v="8" actId="478"/>
        <pc:sldMkLst>
          <pc:docMk/>
          <pc:sldMk cId="2834855868" sldId="291"/>
        </pc:sldMkLst>
        <pc:picChg chg="del">
          <ac:chgData name="박 수영" userId="7f51e951-636f-4181-a52b-3c6a52c49826" providerId="ADAL" clId="{828281D8-4E1B-4173-81BC-8437BFE8B24D}" dt="2020-12-24T03:41:08.560" v="8" actId="478"/>
          <ac:picMkLst>
            <pc:docMk/>
            <pc:sldMk cId="2834855868" sldId="291"/>
            <ac:picMk id="15" creationId="{048E2823-5280-4059-88D1-202DE8749E57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09.924" v="9" actId="478"/>
        <pc:sldMkLst>
          <pc:docMk/>
          <pc:sldMk cId="1281880478" sldId="292"/>
        </pc:sldMkLst>
        <pc:picChg chg="del">
          <ac:chgData name="박 수영" userId="7f51e951-636f-4181-a52b-3c6a52c49826" providerId="ADAL" clId="{828281D8-4E1B-4173-81BC-8437BFE8B24D}" dt="2020-12-24T03:41:09.924" v="9" actId="478"/>
          <ac:picMkLst>
            <pc:docMk/>
            <pc:sldMk cId="1281880478" sldId="292"/>
            <ac:picMk id="5" creationId="{588EB64F-0E5E-421E-8D05-A0C1CE19D820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11.331" v="10" actId="478"/>
        <pc:sldMkLst>
          <pc:docMk/>
          <pc:sldMk cId="467450421" sldId="293"/>
        </pc:sldMkLst>
        <pc:picChg chg="del">
          <ac:chgData name="박 수영" userId="7f51e951-636f-4181-a52b-3c6a52c49826" providerId="ADAL" clId="{828281D8-4E1B-4173-81BC-8437BFE8B24D}" dt="2020-12-24T03:41:11.331" v="10" actId="478"/>
          <ac:picMkLst>
            <pc:docMk/>
            <pc:sldMk cId="467450421" sldId="293"/>
            <ac:picMk id="46" creationId="{130474DC-4A0F-42D3-9E66-CFF524521CAC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13.486" v="11" actId="478"/>
        <pc:sldMkLst>
          <pc:docMk/>
          <pc:sldMk cId="1592532008" sldId="294"/>
        </pc:sldMkLst>
        <pc:picChg chg="del">
          <ac:chgData name="박 수영" userId="7f51e951-636f-4181-a52b-3c6a52c49826" providerId="ADAL" clId="{828281D8-4E1B-4173-81BC-8437BFE8B24D}" dt="2020-12-24T03:41:13.486" v="11" actId="478"/>
          <ac:picMkLst>
            <pc:docMk/>
            <pc:sldMk cId="1592532008" sldId="294"/>
            <ac:picMk id="95" creationId="{F7F14C92-0E63-4469-B348-787C37371929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14.713" v="12" actId="478"/>
        <pc:sldMkLst>
          <pc:docMk/>
          <pc:sldMk cId="3485028574" sldId="295"/>
        </pc:sldMkLst>
        <pc:picChg chg="del">
          <ac:chgData name="박 수영" userId="7f51e951-636f-4181-a52b-3c6a52c49826" providerId="ADAL" clId="{828281D8-4E1B-4173-81BC-8437BFE8B24D}" dt="2020-12-24T03:41:14.713" v="12" actId="478"/>
          <ac:picMkLst>
            <pc:docMk/>
            <pc:sldMk cId="3485028574" sldId="295"/>
            <ac:picMk id="11" creationId="{B56A87A5-84E2-4412-B035-1BFDCE222C06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16.411" v="13" actId="478"/>
        <pc:sldMkLst>
          <pc:docMk/>
          <pc:sldMk cId="465239379" sldId="296"/>
        </pc:sldMkLst>
        <pc:picChg chg="del">
          <ac:chgData name="박 수영" userId="7f51e951-636f-4181-a52b-3c6a52c49826" providerId="ADAL" clId="{828281D8-4E1B-4173-81BC-8437BFE8B24D}" dt="2020-12-24T03:41:16.411" v="13" actId="478"/>
          <ac:picMkLst>
            <pc:docMk/>
            <pc:sldMk cId="465239379" sldId="296"/>
            <ac:picMk id="21" creationId="{085C149A-9325-46F6-B503-621217093809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1:17.978" v="14" actId="478"/>
        <pc:sldMkLst>
          <pc:docMk/>
          <pc:sldMk cId="3455165840" sldId="297"/>
        </pc:sldMkLst>
        <pc:picChg chg="del">
          <ac:chgData name="박 수영" userId="7f51e951-636f-4181-a52b-3c6a52c49826" providerId="ADAL" clId="{828281D8-4E1B-4173-81BC-8437BFE8B24D}" dt="2020-12-24T03:41:17.978" v="14" actId="478"/>
          <ac:picMkLst>
            <pc:docMk/>
            <pc:sldMk cId="3455165840" sldId="297"/>
            <ac:picMk id="19" creationId="{97CE7988-C40A-4020-9CE4-4C26560EDA30}"/>
          </ac:picMkLst>
        </pc:picChg>
      </pc:sldChg>
      <pc:sldChg chg="delSp mod modTransition delAnim">
        <pc:chgData name="박 수영" userId="7f51e951-636f-4181-a52b-3c6a52c49826" providerId="ADAL" clId="{828281D8-4E1B-4173-81BC-8437BFE8B24D}" dt="2020-12-24T03:42:19.554" v="15" actId="478"/>
        <pc:sldMkLst>
          <pc:docMk/>
          <pc:sldMk cId="2365656842" sldId="298"/>
        </pc:sldMkLst>
        <pc:picChg chg="del">
          <ac:chgData name="박 수영" userId="7f51e951-636f-4181-a52b-3c6a52c49826" providerId="ADAL" clId="{828281D8-4E1B-4173-81BC-8437BFE8B24D}" dt="2020-12-24T03:42:19.554" v="15" actId="478"/>
          <ac:picMkLst>
            <pc:docMk/>
            <pc:sldMk cId="2365656842" sldId="298"/>
            <ac:picMk id="12" creationId="{F8C690DC-6EDE-427E-ADC8-C346FF3B1307}"/>
          </ac:picMkLst>
        </pc:picChg>
      </pc:sldChg>
    </pc:docChg>
  </pc:docChgLst>
  <pc:docChgLst>
    <pc:chgData name="전 영관" userId="2f00204a-c313-43f9-9d5c-45d94823cc8e" providerId="ADAL" clId="{D480B420-21C0-41ED-8C63-952D9CEE3641}"/>
    <pc:docChg chg="undo custSel addSld delSld modSld sldOrd">
      <pc:chgData name="전 영관" userId="2f00204a-c313-43f9-9d5c-45d94823cc8e" providerId="ADAL" clId="{D480B420-21C0-41ED-8C63-952D9CEE3641}" dt="2021-12-26T08:24:34.429" v="5405" actId="14100"/>
      <pc:docMkLst>
        <pc:docMk/>
      </pc:docMkLst>
      <pc:sldChg chg="modSp mod">
        <pc:chgData name="전 영관" userId="2f00204a-c313-43f9-9d5c-45d94823cc8e" providerId="ADAL" clId="{D480B420-21C0-41ED-8C63-952D9CEE3641}" dt="2021-12-26T08:24:34.429" v="5405" actId="14100"/>
        <pc:sldMkLst>
          <pc:docMk/>
          <pc:sldMk cId="2365656842" sldId="298"/>
        </pc:sldMkLst>
        <pc:spChg chg="mod">
          <ac:chgData name="전 영관" userId="2f00204a-c313-43f9-9d5c-45d94823cc8e" providerId="ADAL" clId="{D480B420-21C0-41ED-8C63-952D9CEE3641}" dt="2021-12-26T08:24:34.429" v="5405" actId="14100"/>
          <ac:spMkLst>
            <pc:docMk/>
            <pc:sldMk cId="2365656842" sldId="298"/>
            <ac:spMk id="9" creationId="{1DA36244-D93E-4626-A285-A00C06BE5B9C}"/>
          </ac:spMkLst>
        </pc:spChg>
        <pc:spChg chg="mod">
          <ac:chgData name="전 영관" userId="2f00204a-c313-43f9-9d5c-45d94823cc8e" providerId="ADAL" clId="{D480B420-21C0-41ED-8C63-952D9CEE3641}" dt="2021-12-23T16:58:53.362" v="5035" actId="20577"/>
          <ac:spMkLst>
            <pc:docMk/>
            <pc:sldMk cId="2365656842" sldId="298"/>
            <ac:spMk id="11" creationId="{4D18E6DF-E7A5-44CB-A45F-B1610AE7951A}"/>
          </ac:spMkLst>
        </pc:spChg>
      </pc:sldChg>
      <pc:sldChg chg="addSp delSp modSp mod">
        <pc:chgData name="전 영관" userId="2f00204a-c313-43f9-9d5c-45d94823cc8e" providerId="ADAL" clId="{D480B420-21C0-41ED-8C63-952D9CEE3641}" dt="2021-12-23T16:59:52.383" v="5089" actId="207"/>
        <pc:sldMkLst>
          <pc:docMk/>
          <pc:sldMk cId="2309536357" sldId="305"/>
        </pc:sldMkLst>
        <pc:spChg chg="add del mod">
          <ac:chgData name="전 영관" userId="2f00204a-c313-43f9-9d5c-45d94823cc8e" providerId="ADAL" clId="{D480B420-21C0-41ED-8C63-952D9CEE3641}" dt="2021-12-23T16:59:45.961" v="5087" actId="478"/>
          <ac:spMkLst>
            <pc:docMk/>
            <pc:sldMk cId="2309536357" sldId="305"/>
            <ac:spMk id="3" creationId="{9E41CBE2-27C6-4558-BDF7-5E370725BA19}"/>
          </ac:spMkLst>
        </pc:spChg>
        <pc:spChg chg="mod">
          <ac:chgData name="전 영관" userId="2f00204a-c313-43f9-9d5c-45d94823cc8e" providerId="ADAL" clId="{D480B420-21C0-41ED-8C63-952D9CEE3641}" dt="2021-12-23T16:59:52.383" v="5089" actId="207"/>
          <ac:spMkLst>
            <pc:docMk/>
            <pc:sldMk cId="2309536357" sldId="305"/>
            <ac:spMk id="23" creationId="{151655BE-E481-49AD-B7E7-0CEDF1DA6652}"/>
          </ac:spMkLst>
        </pc:spChg>
      </pc:sldChg>
      <pc:sldChg chg="del">
        <pc:chgData name="전 영관" userId="2f00204a-c313-43f9-9d5c-45d94823cc8e" providerId="ADAL" clId="{D480B420-21C0-41ED-8C63-952D9CEE3641}" dt="2021-12-23T16:59:09.699" v="5037" actId="47"/>
        <pc:sldMkLst>
          <pc:docMk/>
          <pc:sldMk cId="1439674087" sldId="306"/>
        </pc:sldMkLst>
      </pc:sldChg>
      <pc:sldChg chg="addSp modSp mod">
        <pc:chgData name="전 영관" userId="2f00204a-c313-43f9-9d5c-45d94823cc8e" providerId="ADAL" clId="{D480B420-21C0-41ED-8C63-952D9CEE3641}" dt="2021-12-23T17:00:50.450" v="5147"/>
        <pc:sldMkLst>
          <pc:docMk/>
          <pc:sldMk cId="3129202034" sldId="309"/>
        </pc:sldMkLst>
        <pc:spChg chg="add mod">
          <ac:chgData name="전 영관" userId="2f00204a-c313-43f9-9d5c-45d94823cc8e" providerId="ADAL" clId="{D480B420-21C0-41ED-8C63-952D9CEE3641}" dt="2021-12-23T17:00:42.532" v="5127"/>
          <ac:spMkLst>
            <pc:docMk/>
            <pc:sldMk cId="3129202034" sldId="309"/>
            <ac:spMk id="3" creationId="{C76CB771-65B6-4598-AD65-174FA9C64702}"/>
          </ac:spMkLst>
        </pc:spChg>
        <pc:spChg chg="add mod">
          <ac:chgData name="전 영관" userId="2f00204a-c313-43f9-9d5c-45d94823cc8e" providerId="ADAL" clId="{D480B420-21C0-41ED-8C63-952D9CEE3641}" dt="2021-12-23T17:00:50.450" v="5147"/>
          <ac:spMkLst>
            <pc:docMk/>
            <pc:sldMk cId="3129202034" sldId="309"/>
            <ac:spMk id="34" creationId="{3E871B10-F873-4816-BB3C-55A590FDFB13}"/>
          </ac:spMkLst>
        </pc:spChg>
      </pc:sldChg>
      <pc:sldChg chg="del">
        <pc:chgData name="전 영관" userId="2f00204a-c313-43f9-9d5c-45d94823cc8e" providerId="ADAL" clId="{D480B420-21C0-41ED-8C63-952D9CEE3641}" dt="2021-12-23T16:59:08.632" v="5036" actId="47"/>
        <pc:sldMkLst>
          <pc:docMk/>
          <pc:sldMk cId="3808880443" sldId="328"/>
        </pc:sldMkLst>
      </pc:sldChg>
      <pc:sldChg chg="modSp mod">
        <pc:chgData name="전 영관" userId="2f00204a-c313-43f9-9d5c-45d94823cc8e" providerId="ADAL" clId="{D480B420-21C0-41ED-8C63-952D9CEE3641}" dt="2021-12-23T15:31:13.183" v="164"/>
        <pc:sldMkLst>
          <pc:docMk/>
          <pc:sldMk cId="3761591073" sldId="357"/>
        </pc:sldMkLst>
        <pc:spChg chg="mod">
          <ac:chgData name="전 영관" userId="2f00204a-c313-43f9-9d5c-45d94823cc8e" providerId="ADAL" clId="{D480B420-21C0-41ED-8C63-952D9CEE3641}" dt="2021-12-23T15:31:13.183" v="164"/>
          <ac:spMkLst>
            <pc:docMk/>
            <pc:sldMk cId="3761591073" sldId="357"/>
            <ac:spMk id="4" creationId="{83780CFC-03C5-4FAA-B810-4B67FF2577A0}"/>
          </ac:spMkLst>
        </pc:spChg>
      </pc:sldChg>
      <pc:sldChg chg="modSp mod">
        <pc:chgData name="전 영관" userId="2f00204a-c313-43f9-9d5c-45d94823cc8e" providerId="ADAL" clId="{D480B420-21C0-41ED-8C63-952D9CEE3641}" dt="2021-12-23T15:31:21.709" v="165"/>
        <pc:sldMkLst>
          <pc:docMk/>
          <pc:sldMk cId="4062792545" sldId="358"/>
        </pc:sldMkLst>
        <pc:spChg chg="mod">
          <ac:chgData name="전 영관" userId="2f00204a-c313-43f9-9d5c-45d94823cc8e" providerId="ADAL" clId="{D480B420-21C0-41ED-8C63-952D9CEE3641}" dt="2021-12-23T15:31:21.709" v="165"/>
          <ac:spMkLst>
            <pc:docMk/>
            <pc:sldMk cId="4062792545" sldId="358"/>
            <ac:spMk id="35" creationId="{2094BCA7-F664-45FB-B3C5-4EBF60636AF8}"/>
          </ac:spMkLst>
        </pc:spChg>
      </pc:sldChg>
      <pc:sldChg chg="modSp mod">
        <pc:chgData name="전 영관" userId="2f00204a-c313-43f9-9d5c-45d94823cc8e" providerId="ADAL" clId="{D480B420-21C0-41ED-8C63-952D9CEE3641}" dt="2021-12-23T15:31:23.534" v="166"/>
        <pc:sldMkLst>
          <pc:docMk/>
          <pc:sldMk cId="2206092242" sldId="359"/>
        </pc:sldMkLst>
        <pc:spChg chg="mod">
          <ac:chgData name="전 영관" userId="2f00204a-c313-43f9-9d5c-45d94823cc8e" providerId="ADAL" clId="{D480B420-21C0-41ED-8C63-952D9CEE3641}" dt="2021-12-23T15:31:23.534" v="166"/>
          <ac:spMkLst>
            <pc:docMk/>
            <pc:sldMk cId="2206092242" sldId="359"/>
            <ac:spMk id="18" creationId="{FB5BF15E-4ED3-47A8-9E7E-985869687734}"/>
          </ac:spMkLst>
        </pc:spChg>
      </pc:sldChg>
      <pc:sldChg chg="modSp mod">
        <pc:chgData name="전 영관" userId="2f00204a-c313-43f9-9d5c-45d94823cc8e" providerId="ADAL" clId="{D480B420-21C0-41ED-8C63-952D9CEE3641}" dt="2021-12-23T15:31:25.084" v="167"/>
        <pc:sldMkLst>
          <pc:docMk/>
          <pc:sldMk cId="2080315779" sldId="360"/>
        </pc:sldMkLst>
        <pc:spChg chg="mod">
          <ac:chgData name="전 영관" userId="2f00204a-c313-43f9-9d5c-45d94823cc8e" providerId="ADAL" clId="{D480B420-21C0-41ED-8C63-952D9CEE3641}" dt="2021-12-23T15:31:25.084" v="167"/>
          <ac:spMkLst>
            <pc:docMk/>
            <pc:sldMk cId="2080315779" sldId="360"/>
            <ac:spMk id="8" creationId="{92BE8CBB-41D6-4B34-B797-B146C4E09C25}"/>
          </ac:spMkLst>
        </pc:spChg>
      </pc:sldChg>
      <pc:sldChg chg="modSp mod">
        <pc:chgData name="전 영관" userId="2f00204a-c313-43f9-9d5c-45d94823cc8e" providerId="ADAL" clId="{D480B420-21C0-41ED-8C63-952D9CEE3641}" dt="2021-12-23T15:31:29.169" v="169"/>
        <pc:sldMkLst>
          <pc:docMk/>
          <pc:sldMk cId="2871079066" sldId="361"/>
        </pc:sldMkLst>
        <pc:spChg chg="mod">
          <ac:chgData name="전 영관" userId="2f00204a-c313-43f9-9d5c-45d94823cc8e" providerId="ADAL" clId="{D480B420-21C0-41ED-8C63-952D9CEE3641}" dt="2021-12-23T15:31:29.169" v="169"/>
          <ac:spMkLst>
            <pc:docMk/>
            <pc:sldMk cId="2871079066" sldId="361"/>
            <ac:spMk id="22" creationId="{A78E37EB-9ABC-4393-81FE-4077D8F85922}"/>
          </ac:spMkLst>
        </pc:spChg>
      </pc:sldChg>
      <pc:sldChg chg="modSp mod">
        <pc:chgData name="전 영관" userId="2f00204a-c313-43f9-9d5c-45d94823cc8e" providerId="ADAL" clId="{D480B420-21C0-41ED-8C63-952D9CEE3641}" dt="2021-12-23T15:31:30.749" v="170"/>
        <pc:sldMkLst>
          <pc:docMk/>
          <pc:sldMk cId="2662870961" sldId="362"/>
        </pc:sldMkLst>
        <pc:spChg chg="mod">
          <ac:chgData name="전 영관" userId="2f00204a-c313-43f9-9d5c-45d94823cc8e" providerId="ADAL" clId="{D480B420-21C0-41ED-8C63-952D9CEE3641}" dt="2021-12-23T15:31:30.749" v="170"/>
          <ac:spMkLst>
            <pc:docMk/>
            <pc:sldMk cId="2662870961" sldId="362"/>
            <ac:spMk id="19" creationId="{6E603F96-BBEC-45DE-903B-F9DEA8A745FD}"/>
          </ac:spMkLst>
        </pc:spChg>
      </pc:sldChg>
      <pc:sldChg chg="modSp mod">
        <pc:chgData name="전 영관" userId="2f00204a-c313-43f9-9d5c-45d94823cc8e" providerId="ADAL" clId="{D480B420-21C0-41ED-8C63-952D9CEE3641}" dt="2021-12-23T15:31:32.439" v="171"/>
        <pc:sldMkLst>
          <pc:docMk/>
          <pc:sldMk cId="1323722384" sldId="363"/>
        </pc:sldMkLst>
        <pc:spChg chg="mod">
          <ac:chgData name="전 영관" userId="2f00204a-c313-43f9-9d5c-45d94823cc8e" providerId="ADAL" clId="{D480B420-21C0-41ED-8C63-952D9CEE3641}" dt="2021-12-23T15:31:32.439" v="171"/>
          <ac:spMkLst>
            <pc:docMk/>
            <pc:sldMk cId="1323722384" sldId="363"/>
            <ac:spMk id="14" creationId="{7298E842-6E63-4BA1-BF95-09F1A8A58705}"/>
          </ac:spMkLst>
        </pc:spChg>
      </pc:sldChg>
      <pc:sldChg chg="modSp mod">
        <pc:chgData name="전 영관" userId="2f00204a-c313-43f9-9d5c-45d94823cc8e" providerId="ADAL" clId="{D480B420-21C0-41ED-8C63-952D9CEE3641}" dt="2021-12-23T15:39:59.789" v="864" actId="20577"/>
        <pc:sldMkLst>
          <pc:docMk/>
          <pc:sldMk cId="2098314419" sldId="365"/>
        </pc:sldMkLst>
        <pc:spChg chg="mod">
          <ac:chgData name="전 영관" userId="2f00204a-c313-43f9-9d5c-45d94823cc8e" providerId="ADAL" clId="{D480B420-21C0-41ED-8C63-952D9CEE3641}" dt="2021-12-23T15:39:59.789" v="864" actId="20577"/>
          <ac:spMkLst>
            <pc:docMk/>
            <pc:sldMk cId="2098314419" sldId="365"/>
            <ac:spMk id="2" creationId="{ED1E5C45-524A-4D89-B97B-41120D072218}"/>
          </ac:spMkLst>
        </pc:spChg>
        <pc:spChg chg="mod">
          <ac:chgData name="전 영관" userId="2f00204a-c313-43f9-9d5c-45d94823cc8e" providerId="ADAL" clId="{D480B420-21C0-41ED-8C63-952D9CEE3641}" dt="2021-12-23T15:39:49.901" v="821" actId="14100"/>
          <ac:spMkLst>
            <pc:docMk/>
            <pc:sldMk cId="2098314419" sldId="365"/>
            <ac:spMk id="23" creationId="{25E5D7C0-3727-4725-A137-B6EB3F98D193}"/>
          </ac:spMkLst>
        </pc:spChg>
        <pc:spChg chg="mod">
          <ac:chgData name="전 영관" userId="2f00204a-c313-43f9-9d5c-45d94823cc8e" providerId="ADAL" clId="{D480B420-21C0-41ED-8C63-952D9CEE3641}" dt="2021-12-23T15:31:35.439" v="172"/>
          <ac:spMkLst>
            <pc:docMk/>
            <pc:sldMk cId="2098314419" sldId="365"/>
            <ac:spMk id="25" creationId="{44F3F157-6DD9-47BC-AB2D-531B12657F79}"/>
          </ac:spMkLst>
        </pc:spChg>
      </pc:sldChg>
      <pc:sldChg chg="modSp mod">
        <pc:chgData name="전 영관" userId="2f00204a-c313-43f9-9d5c-45d94823cc8e" providerId="ADAL" clId="{D480B420-21C0-41ED-8C63-952D9CEE3641}" dt="2021-12-23T15:31:37.251" v="173"/>
        <pc:sldMkLst>
          <pc:docMk/>
          <pc:sldMk cId="2635334661" sldId="366"/>
        </pc:sldMkLst>
        <pc:spChg chg="mod">
          <ac:chgData name="전 영관" userId="2f00204a-c313-43f9-9d5c-45d94823cc8e" providerId="ADAL" clId="{D480B420-21C0-41ED-8C63-952D9CEE3641}" dt="2021-12-23T15:31:37.251" v="173"/>
          <ac:spMkLst>
            <pc:docMk/>
            <pc:sldMk cId="2635334661" sldId="366"/>
            <ac:spMk id="6" creationId="{8BABE982-3E50-48E1-8132-2D1AED857761}"/>
          </ac:spMkLst>
        </pc:spChg>
      </pc:sldChg>
      <pc:sldChg chg="modSp mod">
        <pc:chgData name="전 영관" userId="2f00204a-c313-43f9-9d5c-45d94823cc8e" providerId="ADAL" clId="{D480B420-21C0-41ED-8C63-952D9CEE3641}" dt="2021-12-23T17:07:12.203" v="5386" actId="14100"/>
        <pc:sldMkLst>
          <pc:docMk/>
          <pc:sldMk cId="999874072" sldId="367"/>
        </pc:sldMkLst>
        <pc:spChg chg="mod">
          <ac:chgData name="전 영관" userId="2f00204a-c313-43f9-9d5c-45d94823cc8e" providerId="ADAL" clId="{D480B420-21C0-41ED-8C63-952D9CEE3641}" dt="2021-12-23T17:07:12.203" v="5386" actId="14100"/>
          <ac:spMkLst>
            <pc:docMk/>
            <pc:sldMk cId="999874072" sldId="367"/>
            <ac:spMk id="2" creationId="{339C2CF0-93EE-4D32-A907-CC5906206681}"/>
          </ac:spMkLst>
        </pc:spChg>
      </pc:sldChg>
      <pc:sldChg chg="modSp mod">
        <pc:chgData name="전 영관" userId="2f00204a-c313-43f9-9d5c-45d94823cc8e" providerId="ADAL" clId="{D480B420-21C0-41ED-8C63-952D9CEE3641}" dt="2021-12-23T15:31:27.372" v="168"/>
        <pc:sldMkLst>
          <pc:docMk/>
          <pc:sldMk cId="1248850878" sldId="372"/>
        </pc:sldMkLst>
        <pc:spChg chg="mod">
          <ac:chgData name="전 영관" userId="2f00204a-c313-43f9-9d5c-45d94823cc8e" providerId="ADAL" clId="{D480B420-21C0-41ED-8C63-952D9CEE3641}" dt="2021-12-23T15:31:27.372" v="168"/>
          <ac:spMkLst>
            <pc:docMk/>
            <pc:sldMk cId="1248850878" sldId="372"/>
            <ac:spMk id="2" creationId="{A0A2A8B9-5993-4F97-A9EE-EC225FB302CB}"/>
          </ac:spMkLst>
        </pc:spChg>
      </pc:sldChg>
      <pc:sldChg chg="del">
        <pc:chgData name="전 영관" userId="2f00204a-c313-43f9-9d5c-45d94823cc8e" providerId="ADAL" clId="{D480B420-21C0-41ED-8C63-952D9CEE3641}" dt="2021-12-23T17:07:45.533" v="5387" actId="47"/>
        <pc:sldMkLst>
          <pc:docMk/>
          <pc:sldMk cId="2072684768" sldId="378"/>
        </pc:sldMkLst>
      </pc:sldChg>
      <pc:sldChg chg="del">
        <pc:chgData name="전 영관" userId="2f00204a-c313-43f9-9d5c-45d94823cc8e" providerId="ADAL" clId="{D480B420-21C0-41ED-8C63-952D9CEE3641}" dt="2021-12-23T17:07:47.178" v="5388" actId="47"/>
        <pc:sldMkLst>
          <pc:docMk/>
          <pc:sldMk cId="240076079" sldId="379"/>
        </pc:sldMkLst>
      </pc:sldChg>
      <pc:sldChg chg="modSp mod">
        <pc:chgData name="전 영관" userId="2f00204a-c313-43f9-9d5c-45d94823cc8e" providerId="ADAL" clId="{D480B420-21C0-41ED-8C63-952D9CEE3641}" dt="2021-12-23T17:06:04.493" v="5341" actId="20577"/>
        <pc:sldMkLst>
          <pc:docMk/>
          <pc:sldMk cId="3137671143" sldId="380"/>
        </pc:sldMkLst>
        <pc:spChg chg="mod ord">
          <ac:chgData name="전 영관" userId="2f00204a-c313-43f9-9d5c-45d94823cc8e" providerId="ADAL" clId="{D480B420-21C0-41ED-8C63-952D9CEE3641}" dt="2021-12-23T17:06:04.493" v="5341" actId="20577"/>
          <ac:spMkLst>
            <pc:docMk/>
            <pc:sldMk cId="3137671143" sldId="380"/>
            <ac:spMk id="2" creationId="{339C2CF0-93EE-4D32-A907-CC5906206681}"/>
          </ac:spMkLst>
        </pc:spChg>
        <pc:spChg chg="mod">
          <ac:chgData name="전 영관" userId="2f00204a-c313-43f9-9d5c-45d94823cc8e" providerId="ADAL" clId="{D480B420-21C0-41ED-8C63-952D9CEE3641}" dt="2021-12-23T17:05:50.223" v="5296" actId="1038"/>
          <ac:spMkLst>
            <pc:docMk/>
            <pc:sldMk cId="3137671143" sldId="380"/>
            <ac:spMk id="4" creationId="{17FAD741-D414-42FD-BF03-44657122099D}"/>
          </ac:spMkLst>
        </pc:spChg>
        <pc:picChg chg="mod">
          <ac:chgData name="전 영관" userId="2f00204a-c313-43f9-9d5c-45d94823cc8e" providerId="ADAL" clId="{D480B420-21C0-41ED-8C63-952D9CEE3641}" dt="2021-12-23T17:05:44.690" v="5291" actId="14100"/>
          <ac:picMkLst>
            <pc:docMk/>
            <pc:sldMk cId="3137671143" sldId="380"/>
            <ac:picMk id="7" creationId="{CE328B25-B248-47CD-AA45-6B3C9DAAB7C9}"/>
          </ac:picMkLst>
        </pc:picChg>
      </pc:sldChg>
      <pc:sldChg chg="addSp delSp modSp mod">
        <pc:chgData name="전 영관" userId="2f00204a-c313-43f9-9d5c-45d94823cc8e" providerId="ADAL" clId="{D480B420-21C0-41ED-8C63-952D9CEE3641}" dt="2021-12-23T17:06:56.635" v="5383" actId="14100"/>
        <pc:sldMkLst>
          <pc:docMk/>
          <pc:sldMk cId="2970446653" sldId="381"/>
        </pc:sldMkLst>
        <pc:spChg chg="add mod">
          <ac:chgData name="전 영관" userId="2f00204a-c313-43f9-9d5c-45d94823cc8e" providerId="ADAL" clId="{D480B420-21C0-41ED-8C63-952D9CEE3641}" dt="2021-12-23T17:06:52.254" v="5381" actId="20577"/>
          <ac:spMkLst>
            <pc:docMk/>
            <pc:sldMk cId="2970446653" sldId="381"/>
            <ac:spMk id="6" creationId="{F074AFFB-3AF5-4745-B4CD-51AF57630C55}"/>
          </ac:spMkLst>
        </pc:spChg>
        <pc:spChg chg="mod">
          <ac:chgData name="전 영관" userId="2f00204a-c313-43f9-9d5c-45d94823cc8e" providerId="ADAL" clId="{D480B420-21C0-41ED-8C63-952D9CEE3641}" dt="2021-12-23T17:06:45.369" v="5377" actId="403"/>
          <ac:spMkLst>
            <pc:docMk/>
            <pc:sldMk cId="2970446653" sldId="381"/>
            <ac:spMk id="7" creationId="{5EDA1E7A-59EC-4744-B8DB-3132D4048A08}"/>
          </ac:spMkLst>
        </pc:spChg>
        <pc:spChg chg="add del mod">
          <ac:chgData name="전 영관" userId="2f00204a-c313-43f9-9d5c-45d94823cc8e" providerId="ADAL" clId="{D480B420-21C0-41ED-8C63-952D9CEE3641}" dt="2021-12-23T15:38:06.057" v="540"/>
          <ac:spMkLst>
            <pc:docMk/>
            <pc:sldMk cId="2970446653" sldId="381"/>
            <ac:spMk id="8" creationId="{B1CA76A6-4D88-4C0B-9035-E827A0CAA479}"/>
          </ac:spMkLst>
        </pc:spChg>
        <pc:spChg chg="add del mod">
          <ac:chgData name="전 영관" userId="2f00204a-c313-43f9-9d5c-45d94823cc8e" providerId="ADAL" clId="{D480B420-21C0-41ED-8C63-952D9CEE3641}" dt="2021-12-23T15:38:06.057" v="542"/>
          <ac:spMkLst>
            <pc:docMk/>
            <pc:sldMk cId="2970446653" sldId="381"/>
            <ac:spMk id="9" creationId="{18011FDB-C538-4652-8198-EE048149643E}"/>
          </ac:spMkLst>
        </pc:spChg>
        <pc:spChg chg="add del mod">
          <ac:chgData name="전 영관" userId="2f00204a-c313-43f9-9d5c-45d94823cc8e" providerId="ADAL" clId="{D480B420-21C0-41ED-8C63-952D9CEE3641}" dt="2021-12-23T15:38:06.057" v="544"/>
          <ac:spMkLst>
            <pc:docMk/>
            <pc:sldMk cId="2970446653" sldId="381"/>
            <ac:spMk id="10" creationId="{5155B576-2324-4395-AE9D-578BD84DADDF}"/>
          </ac:spMkLst>
        </pc:spChg>
        <pc:picChg chg="add mod modCrop">
          <ac:chgData name="전 영관" userId="2f00204a-c313-43f9-9d5c-45d94823cc8e" providerId="ADAL" clId="{D480B420-21C0-41ED-8C63-952D9CEE3641}" dt="2021-12-23T15:40:52.065" v="946" actId="1076"/>
          <ac:picMkLst>
            <pc:docMk/>
            <pc:sldMk cId="2970446653" sldId="381"/>
            <ac:picMk id="3" creationId="{F5CFB2AB-447E-4301-B5C8-93F3E555233D}"/>
          </ac:picMkLst>
        </pc:picChg>
        <pc:picChg chg="add mod">
          <ac:chgData name="전 영관" userId="2f00204a-c313-43f9-9d5c-45d94823cc8e" providerId="ADAL" clId="{D480B420-21C0-41ED-8C63-952D9CEE3641}" dt="2021-12-23T17:06:56.635" v="5383" actId="14100"/>
          <ac:picMkLst>
            <pc:docMk/>
            <pc:sldMk cId="2970446653" sldId="381"/>
            <ac:picMk id="11" creationId="{83ADD8A0-A7C1-4096-92C9-DB7CE0329AD5}"/>
          </ac:picMkLst>
        </pc:picChg>
      </pc:sldChg>
      <pc:sldChg chg="addSp delSp modSp mod">
        <pc:chgData name="전 영관" userId="2f00204a-c313-43f9-9d5c-45d94823cc8e" providerId="ADAL" clId="{D480B420-21C0-41ED-8C63-952D9CEE3641}" dt="2021-12-23T17:03:07.329" v="5180" actId="1076"/>
        <pc:sldMkLst>
          <pc:docMk/>
          <pc:sldMk cId="3182122172" sldId="382"/>
        </pc:sldMkLst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2" creationId="{EC341520-2AF5-4ECC-A9E6-8A876DA490F1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3" creationId="{C6E43EA6-5E60-4246-A240-1B99E3030325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6" creationId="{8C228B2F-DADF-437D-99FB-9264CC4A0DD9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7" creationId="{3DC73BD7-107A-4152-9287-6DDAB6089E42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8" creationId="{211B0C84-E770-4CA6-930B-048466CE2AE6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10" creationId="{300BC0C4-55BC-4CCD-802F-39A9433A7665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13" creationId="{054F36D5-6CD4-4163-9C24-A80C0478E6B5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14" creationId="{137972F3-0B2F-4F0B-9E93-390F78A9C3DE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15" creationId="{126B12BD-7235-42D9-866D-E43769FE4092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16" creationId="{C7E0F4F9-D7A2-4845-A211-0EF42A23B7B3}"/>
          </ac:spMkLst>
        </pc:spChg>
        <pc:spChg chg="mod">
          <ac:chgData name="전 영관" userId="2f00204a-c313-43f9-9d5c-45d94823cc8e" providerId="ADAL" clId="{D480B420-21C0-41ED-8C63-952D9CEE3641}" dt="2021-12-23T17:02:55.989" v="5178" actId="113"/>
          <ac:spMkLst>
            <pc:docMk/>
            <pc:sldMk cId="3182122172" sldId="382"/>
            <ac:spMk id="19" creationId="{FD21BD3C-16E7-41BB-83C6-002FFC40C9D6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23" creationId="{6F1E8782-7E33-429F-8C07-2E45BE6A7B96}"/>
          </ac:spMkLst>
        </pc:spChg>
        <pc:spChg chg="add mod">
          <ac:chgData name="전 영관" userId="2f00204a-c313-43f9-9d5c-45d94823cc8e" providerId="ADAL" clId="{D480B420-21C0-41ED-8C63-952D9CEE3641}" dt="2021-12-23T17:03:03.823" v="5179" actId="14100"/>
          <ac:spMkLst>
            <pc:docMk/>
            <pc:sldMk cId="3182122172" sldId="382"/>
            <ac:spMk id="26" creationId="{351ECE39-7B85-4AFB-9306-86FA30F700EA}"/>
          </ac:spMkLst>
        </pc:spChg>
        <pc:spChg chg="mod">
          <ac:chgData name="전 영관" userId="2f00204a-c313-43f9-9d5c-45d94823cc8e" providerId="ADAL" clId="{D480B420-21C0-41ED-8C63-952D9CEE3641}" dt="2021-12-23T17:02:55.989" v="5178" actId="113"/>
          <ac:spMkLst>
            <pc:docMk/>
            <pc:sldMk cId="3182122172" sldId="382"/>
            <ac:spMk id="27" creationId="{CF7CB2A1-4592-4851-B302-D882FAEDB845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28" creationId="{0A13C63D-E3E8-4761-9F22-8D80196403BC}"/>
          </ac:spMkLst>
        </pc:spChg>
        <pc:spChg chg="mod">
          <ac:chgData name="전 영관" userId="2f00204a-c313-43f9-9d5c-45d94823cc8e" providerId="ADAL" clId="{D480B420-21C0-41ED-8C63-952D9CEE3641}" dt="2021-12-23T17:02:49.985" v="5176" actId="1076"/>
          <ac:spMkLst>
            <pc:docMk/>
            <pc:sldMk cId="3182122172" sldId="382"/>
            <ac:spMk id="29" creationId="{0D81950E-0FB5-4134-8AE8-48D33646193C}"/>
          </ac:spMkLst>
        </pc:spChg>
        <pc:spChg chg="add mod">
          <ac:chgData name="전 영관" userId="2f00204a-c313-43f9-9d5c-45d94823cc8e" providerId="ADAL" clId="{D480B420-21C0-41ED-8C63-952D9CEE3641}" dt="2021-12-23T17:02:55.989" v="5178" actId="113"/>
          <ac:spMkLst>
            <pc:docMk/>
            <pc:sldMk cId="3182122172" sldId="382"/>
            <ac:spMk id="31" creationId="{76A8832A-689C-4B97-A71A-F8F758F9CF85}"/>
          </ac:spMkLst>
        </pc:spChg>
        <pc:picChg chg="add mod modCrop">
          <ac:chgData name="전 영관" userId="2f00204a-c313-43f9-9d5c-45d94823cc8e" providerId="ADAL" clId="{D480B420-21C0-41ED-8C63-952D9CEE3641}" dt="2021-12-23T17:02:49.985" v="5176" actId="1076"/>
          <ac:picMkLst>
            <pc:docMk/>
            <pc:sldMk cId="3182122172" sldId="382"/>
            <ac:picMk id="20" creationId="{6E6DD63E-EBF9-404C-93E2-7801FB1989A7}"/>
          </ac:picMkLst>
        </pc:picChg>
        <pc:picChg chg="add del mod">
          <ac:chgData name="전 영관" userId="2f00204a-c313-43f9-9d5c-45d94823cc8e" providerId="ADAL" clId="{D480B420-21C0-41ED-8C63-952D9CEE3641}" dt="2021-12-23T15:30:36.314" v="122" actId="478"/>
          <ac:picMkLst>
            <pc:docMk/>
            <pc:sldMk cId="3182122172" sldId="382"/>
            <ac:picMk id="21" creationId="{B1EC8893-36F4-45E4-AEC6-3684A0228CE0}"/>
          </ac:picMkLst>
        </pc:picChg>
        <pc:picChg chg="add mod">
          <ac:chgData name="전 영관" userId="2f00204a-c313-43f9-9d5c-45d94823cc8e" providerId="ADAL" clId="{D480B420-21C0-41ED-8C63-952D9CEE3641}" dt="2021-12-23T17:02:49.985" v="5176" actId="1076"/>
          <ac:picMkLst>
            <pc:docMk/>
            <pc:sldMk cId="3182122172" sldId="382"/>
            <ac:picMk id="24" creationId="{5CAF4B15-EE5B-4FC7-A4C2-3B34DE9FB883}"/>
          </ac:picMkLst>
        </pc:picChg>
        <pc:picChg chg="add mod">
          <ac:chgData name="전 영관" userId="2f00204a-c313-43f9-9d5c-45d94823cc8e" providerId="ADAL" clId="{D480B420-21C0-41ED-8C63-952D9CEE3641}" dt="2021-12-23T17:02:49.985" v="5176" actId="1076"/>
          <ac:picMkLst>
            <pc:docMk/>
            <pc:sldMk cId="3182122172" sldId="382"/>
            <ac:picMk id="25" creationId="{0B37378B-2B56-400F-A7E0-8A0A099CF2B2}"/>
          </ac:picMkLst>
        </pc:picChg>
        <pc:picChg chg="add mod">
          <ac:chgData name="전 영관" userId="2f00204a-c313-43f9-9d5c-45d94823cc8e" providerId="ADAL" clId="{D480B420-21C0-41ED-8C63-952D9CEE3641}" dt="2021-12-23T17:03:07.329" v="5180" actId="1076"/>
          <ac:picMkLst>
            <pc:docMk/>
            <pc:sldMk cId="3182122172" sldId="382"/>
            <ac:picMk id="30" creationId="{562C0FBF-7F2F-4F29-BB99-67B92B6B4406}"/>
          </ac:picMkLst>
        </pc:picChg>
        <pc:picChg chg="del mod">
          <ac:chgData name="전 영관" userId="2f00204a-c313-43f9-9d5c-45d94823cc8e" providerId="ADAL" clId="{D480B420-21C0-41ED-8C63-952D9CEE3641}" dt="2021-12-23T15:25:23.050" v="3" actId="478"/>
          <ac:picMkLst>
            <pc:docMk/>
            <pc:sldMk cId="3182122172" sldId="382"/>
            <ac:picMk id="35" creationId="{B03A08BA-3935-47E5-9E36-73BDFD89F2DC}"/>
          </ac:picMkLst>
        </pc:picChg>
        <pc:cxnChg chg="mod">
          <ac:chgData name="전 영관" userId="2f00204a-c313-43f9-9d5c-45d94823cc8e" providerId="ADAL" clId="{D480B420-21C0-41ED-8C63-952D9CEE3641}" dt="2021-12-23T17:02:49.985" v="5176" actId="1076"/>
          <ac:cxnSpMkLst>
            <pc:docMk/>
            <pc:sldMk cId="3182122172" sldId="382"/>
            <ac:cxnSpMk id="22" creationId="{533F2FCA-50D3-4E3B-BF71-A2BCD1CE0D46}"/>
          </ac:cxnSpMkLst>
        </pc:cxnChg>
      </pc:sldChg>
      <pc:sldChg chg="addSp modSp new mod">
        <pc:chgData name="전 영관" userId="2f00204a-c313-43f9-9d5c-45d94823cc8e" providerId="ADAL" clId="{D480B420-21C0-41ED-8C63-952D9CEE3641}" dt="2021-12-23T16:12:01.746" v="1093" actId="1035"/>
        <pc:sldMkLst>
          <pc:docMk/>
          <pc:sldMk cId="703306208" sldId="383"/>
        </pc:sldMkLst>
        <pc:spChg chg="add mod">
          <ac:chgData name="전 영관" userId="2f00204a-c313-43f9-9d5c-45d94823cc8e" providerId="ADAL" clId="{D480B420-21C0-41ED-8C63-952D9CEE3641}" dt="2021-12-23T15:41:25.594" v="976" actId="20577"/>
          <ac:spMkLst>
            <pc:docMk/>
            <pc:sldMk cId="703306208" sldId="383"/>
            <ac:spMk id="2" creationId="{F51D363C-37E9-4597-8F07-7C0BB2DFD208}"/>
          </ac:spMkLst>
        </pc:spChg>
        <pc:spChg chg="add mod">
          <ac:chgData name="전 영관" userId="2f00204a-c313-43f9-9d5c-45d94823cc8e" providerId="ADAL" clId="{D480B420-21C0-41ED-8C63-952D9CEE3641}" dt="2021-12-23T16:10:06.901" v="1007" actId="404"/>
          <ac:spMkLst>
            <pc:docMk/>
            <pc:sldMk cId="703306208" sldId="383"/>
            <ac:spMk id="5" creationId="{7055CE7F-06A4-4890-A658-15FE352E5729}"/>
          </ac:spMkLst>
        </pc:spChg>
        <pc:spChg chg="add mod">
          <ac:chgData name="전 영관" userId="2f00204a-c313-43f9-9d5c-45d94823cc8e" providerId="ADAL" clId="{D480B420-21C0-41ED-8C63-952D9CEE3641}" dt="2021-12-23T16:10:58.833" v="1043" actId="1076"/>
          <ac:spMkLst>
            <pc:docMk/>
            <pc:sldMk cId="703306208" sldId="383"/>
            <ac:spMk id="6" creationId="{B4BF9876-63E2-4D70-B566-95BA963FD49F}"/>
          </ac:spMkLst>
        </pc:spChg>
        <pc:spChg chg="add mod">
          <ac:chgData name="전 영관" userId="2f00204a-c313-43f9-9d5c-45d94823cc8e" providerId="ADAL" clId="{D480B420-21C0-41ED-8C63-952D9CEE3641}" dt="2021-12-23T16:11:51.602" v="1087" actId="688"/>
          <ac:spMkLst>
            <pc:docMk/>
            <pc:sldMk cId="703306208" sldId="383"/>
            <ac:spMk id="7" creationId="{6AD2386E-64D9-44F0-9F36-1F805B8017CF}"/>
          </ac:spMkLst>
        </pc:spChg>
        <pc:spChg chg="add mod">
          <ac:chgData name="전 영관" userId="2f00204a-c313-43f9-9d5c-45d94823cc8e" providerId="ADAL" clId="{D480B420-21C0-41ED-8C63-952D9CEE3641}" dt="2021-12-23T16:12:01.746" v="1093" actId="1035"/>
          <ac:spMkLst>
            <pc:docMk/>
            <pc:sldMk cId="703306208" sldId="383"/>
            <ac:spMk id="8" creationId="{50BBC6E1-FC87-47E0-B33A-2367F7DC7F2E}"/>
          </ac:spMkLst>
        </pc:spChg>
        <pc:picChg chg="add mod">
          <ac:chgData name="전 영관" userId="2f00204a-c313-43f9-9d5c-45d94823cc8e" providerId="ADAL" clId="{D480B420-21C0-41ED-8C63-952D9CEE3641}" dt="2021-12-23T16:11:09.790" v="1048" actId="1076"/>
          <ac:picMkLst>
            <pc:docMk/>
            <pc:sldMk cId="703306208" sldId="383"/>
            <ac:picMk id="4" creationId="{F66CCC59-F6AF-4D42-A14F-958D10618053}"/>
          </ac:picMkLst>
        </pc:picChg>
      </pc:sldChg>
      <pc:sldChg chg="addSp delSp modSp add mod">
        <pc:chgData name="전 영관" userId="2f00204a-c313-43f9-9d5c-45d94823cc8e" providerId="ADAL" clId="{D480B420-21C0-41ED-8C63-952D9CEE3641}" dt="2021-12-23T16:55:54.627" v="4866" actId="1076"/>
        <pc:sldMkLst>
          <pc:docMk/>
          <pc:sldMk cId="5692809" sldId="384"/>
        </pc:sldMkLst>
        <pc:spChg chg="mod">
          <ac:chgData name="전 영관" userId="2f00204a-c313-43f9-9d5c-45d94823cc8e" providerId="ADAL" clId="{D480B420-21C0-41ED-8C63-952D9CEE3641}" dt="2021-12-23T16:13:31.705" v="1142" actId="20577"/>
          <ac:spMkLst>
            <pc:docMk/>
            <pc:sldMk cId="5692809" sldId="384"/>
            <ac:spMk id="2" creationId="{F51D363C-37E9-4597-8F07-7C0BB2DFD208}"/>
          </ac:spMkLst>
        </pc:spChg>
        <pc:spChg chg="del">
          <ac:chgData name="전 영관" userId="2f00204a-c313-43f9-9d5c-45d94823cc8e" providerId="ADAL" clId="{D480B420-21C0-41ED-8C63-952D9CEE3641}" dt="2021-12-23T16:12:47.407" v="1112" actId="478"/>
          <ac:spMkLst>
            <pc:docMk/>
            <pc:sldMk cId="5692809" sldId="384"/>
            <ac:spMk id="6" creationId="{B4BF9876-63E2-4D70-B566-95BA963FD49F}"/>
          </ac:spMkLst>
        </pc:spChg>
        <pc:spChg chg="del">
          <ac:chgData name="전 영관" userId="2f00204a-c313-43f9-9d5c-45d94823cc8e" providerId="ADAL" clId="{D480B420-21C0-41ED-8C63-952D9CEE3641}" dt="2021-12-23T16:12:45.134" v="1111" actId="478"/>
          <ac:spMkLst>
            <pc:docMk/>
            <pc:sldMk cId="5692809" sldId="384"/>
            <ac:spMk id="7" creationId="{6AD2386E-64D9-44F0-9F36-1F805B8017CF}"/>
          </ac:spMkLst>
        </pc:spChg>
        <pc:spChg chg="del">
          <ac:chgData name="전 영관" userId="2f00204a-c313-43f9-9d5c-45d94823cc8e" providerId="ADAL" clId="{D480B420-21C0-41ED-8C63-952D9CEE3641}" dt="2021-12-23T16:12:45.134" v="1111" actId="478"/>
          <ac:spMkLst>
            <pc:docMk/>
            <pc:sldMk cId="5692809" sldId="384"/>
            <ac:spMk id="8" creationId="{50BBC6E1-FC87-47E0-B33A-2367F7DC7F2E}"/>
          </ac:spMkLst>
        </pc:spChg>
        <pc:picChg chg="del">
          <ac:chgData name="전 영관" userId="2f00204a-c313-43f9-9d5c-45d94823cc8e" providerId="ADAL" clId="{D480B420-21C0-41ED-8C63-952D9CEE3641}" dt="2021-12-23T16:12:45.134" v="1111" actId="478"/>
          <ac:picMkLst>
            <pc:docMk/>
            <pc:sldMk cId="5692809" sldId="384"/>
            <ac:picMk id="4" creationId="{F66CCC59-F6AF-4D42-A14F-958D10618053}"/>
          </ac:picMkLst>
        </pc:picChg>
        <pc:picChg chg="add mod">
          <ac:chgData name="전 영관" userId="2f00204a-c313-43f9-9d5c-45d94823cc8e" providerId="ADAL" clId="{D480B420-21C0-41ED-8C63-952D9CEE3641}" dt="2021-12-23T16:55:53.946" v="4865" actId="1076"/>
          <ac:picMkLst>
            <pc:docMk/>
            <pc:sldMk cId="5692809" sldId="384"/>
            <ac:picMk id="9" creationId="{54A10B5A-9D8B-4DEE-A72B-A8BF2121546A}"/>
          </ac:picMkLst>
        </pc:picChg>
        <pc:picChg chg="add mod">
          <ac:chgData name="전 영관" userId="2f00204a-c313-43f9-9d5c-45d94823cc8e" providerId="ADAL" clId="{D480B420-21C0-41ED-8C63-952D9CEE3641}" dt="2021-12-23T16:55:54.627" v="4866" actId="1076"/>
          <ac:picMkLst>
            <pc:docMk/>
            <pc:sldMk cId="5692809" sldId="384"/>
            <ac:picMk id="11" creationId="{D9F7CBEB-2FD4-48AA-9459-0891E5FD29BC}"/>
          </ac:picMkLst>
        </pc:picChg>
      </pc:sldChg>
      <pc:sldChg chg="addSp delSp modSp add mod">
        <pc:chgData name="전 영관" userId="2f00204a-c313-43f9-9d5c-45d94823cc8e" providerId="ADAL" clId="{D480B420-21C0-41ED-8C63-952D9CEE3641}" dt="2021-12-23T16:57:38.752" v="4987"/>
        <pc:sldMkLst>
          <pc:docMk/>
          <pc:sldMk cId="2903022640" sldId="385"/>
        </pc:sldMkLst>
        <pc:spChg chg="del">
          <ac:chgData name="전 영관" userId="2f00204a-c313-43f9-9d5c-45d94823cc8e" providerId="ADAL" clId="{D480B420-21C0-41ED-8C63-952D9CEE3641}" dt="2021-12-23T16:56:54.847" v="4964" actId="478"/>
          <ac:spMkLst>
            <pc:docMk/>
            <pc:sldMk cId="2903022640" sldId="385"/>
            <ac:spMk id="5" creationId="{7055CE7F-06A4-4890-A658-15FE352E5729}"/>
          </ac:spMkLst>
        </pc:spChg>
        <pc:spChg chg="add mod">
          <ac:chgData name="전 영관" userId="2f00204a-c313-43f9-9d5c-45d94823cc8e" providerId="ADAL" clId="{D480B420-21C0-41ED-8C63-952D9CEE3641}" dt="2021-12-23T16:16:09.740" v="1306"/>
          <ac:spMkLst>
            <pc:docMk/>
            <pc:sldMk cId="2903022640" sldId="385"/>
            <ac:spMk id="6" creationId="{215EDB57-45F5-495E-992A-C37DA77EE881}"/>
          </ac:spMkLst>
        </pc:spChg>
        <pc:spChg chg="add mod">
          <ac:chgData name="전 영관" userId="2f00204a-c313-43f9-9d5c-45d94823cc8e" providerId="ADAL" clId="{D480B420-21C0-41ED-8C63-952D9CEE3641}" dt="2021-12-23T16:57:38.752" v="4987"/>
          <ac:spMkLst>
            <pc:docMk/>
            <pc:sldMk cId="2903022640" sldId="385"/>
            <ac:spMk id="7" creationId="{67250005-8E4D-4342-AB1D-EF59CC984700}"/>
          </ac:spMkLst>
        </pc:spChg>
        <pc:spChg chg="add mod">
          <ac:chgData name="전 영관" userId="2f00204a-c313-43f9-9d5c-45d94823cc8e" providerId="ADAL" clId="{D480B420-21C0-41ED-8C63-952D9CEE3641}" dt="2021-12-23T16:15:53.329" v="1257"/>
          <ac:spMkLst>
            <pc:docMk/>
            <pc:sldMk cId="2903022640" sldId="385"/>
            <ac:spMk id="8" creationId="{E2B2BA55-B862-4EAD-82FE-CBC2E1DC20F4}"/>
          </ac:spMkLst>
        </pc:spChg>
        <pc:spChg chg="add mod">
          <ac:chgData name="전 영관" userId="2f00204a-c313-43f9-9d5c-45d94823cc8e" providerId="ADAL" clId="{D480B420-21C0-41ED-8C63-952D9CEE3641}" dt="2021-12-23T16:16:36.001" v="1356" actId="20577"/>
          <ac:spMkLst>
            <pc:docMk/>
            <pc:sldMk cId="2903022640" sldId="385"/>
            <ac:spMk id="10" creationId="{FA22A182-229D-4FB4-BDFA-2B097DDB051E}"/>
          </ac:spMkLst>
        </pc:spChg>
        <pc:spChg chg="add mod">
          <ac:chgData name="전 영관" userId="2f00204a-c313-43f9-9d5c-45d94823cc8e" providerId="ADAL" clId="{D480B420-21C0-41ED-8C63-952D9CEE3641}" dt="2021-12-23T16:16:34.509" v="1348"/>
          <ac:spMkLst>
            <pc:docMk/>
            <pc:sldMk cId="2903022640" sldId="385"/>
            <ac:spMk id="11" creationId="{DC5AA3D0-1D81-49DB-B093-16FE65DAFF4B}"/>
          </ac:spMkLst>
        </pc:spChg>
        <pc:picChg chg="add mod">
          <ac:chgData name="전 영관" userId="2f00204a-c313-43f9-9d5c-45d94823cc8e" providerId="ADAL" clId="{D480B420-21C0-41ED-8C63-952D9CEE3641}" dt="2021-12-23T16:14:23.243" v="1150" actId="1076"/>
          <ac:picMkLst>
            <pc:docMk/>
            <pc:sldMk cId="2903022640" sldId="385"/>
            <ac:picMk id="4" creationId="{EC6C90B2-D74C-4443-BB45-242597C4494D}"/>
          </ac:picMkLst>
        </pc:picChg>
        <pc:picChg chg="del">
          <ac:chgData name="전 영관" userId="2f00204a-c313-43f9-9d5c-45d94823cc8e" providerId="ADAL" clId="{D480B420-21C0-41ED-8C63-952D9CEE3641}" dt="2021-12-23T16:14:18.499" v="1147" actId="478"/>
          <ac:picMkLst>
            <pc:docMk/>
            <pc:sldMk cId="2903022640" sldId="385"/>
            <ac:picMk id="9" creationId="{54A10B5A-9D8B-4DEE-A72B-A8BF2121546A}"/>
          </ac:picMkLst>
        </pc:picChg>
        <pc:picChg chg="add del">
          <ac:chgData name="전 영관" userId="2f00204a-c313-43f9-9d5c-45d94823cc8e" providerId="ADAL" clId="{D480B420-21C0-41ED-8C63-952D9CEE3641}" dt="2021-12-23T16:56:58.141" v="4966" actId="478"/>
          <ac:picMkLst>
            <pc:docMk/>
            <pc:sldMk cId="2903022640" sldId="385"/>
            <ac:picMk id="13" creationId="{0331A5C8-3D90-4F73-A0F6-2745FB333407}"/>
          </ac:picMkLst>
        </pc:picChg>
        <pc:picChg chg="add del">
          <ac:chgData name="전 영관" userId="2f00204a-c313-43f9-9d5c-45d94823cc8e" providerId="ADAL" clId="{D480B420-21C0-41ED-8C63-952D9CEE3641}" dt="2021-12-23T16:57:01.715" v="4968" actId="478"/>
          <ac:picMkLst>
            <pc:docMk/>
            <pc:sldMk cId="2903022640" sldId="385"/>
            <ac:picMk id="15" creationId="{7DC69034-44C6-4F94-9D55-3A45650C608F}"/>
          </ac:picMkLst>
        </pc:picChg>
      </pc:sldChg>
      <pc:sldChg chg="addSp delSp modSp add mod">
        <pc:chgData name="전 영관" userId="2f00204a-c313-43f9-9d5c-45d94823cc8e" providerId="ADAL" clId="{D480B420-21C0-41ED-8C63-952D9CEE3641}" dt="2021-12-23T16:53:21.657" v="4676" actId="113"/>
        <pc:sldMkLst>
          <pc:docMk/>
          <pc:sldMk cId="2752169665" sldId="386"/>
        </pc:sldMkLst>
        <pc:spChg chg="mod">
          <ac:chgData name="전 영관" userId="2f00204a-c313-43f9-9d5c-45d94823cc8e" providerId="ADAL" clId="{D480B420-21C0-41ED-8C63-952D9CEE3641}" dt="2021-12-23T16:23:01.787" v="1455"/>
          <ac:spMkLst>
            <pc:docMk/>
            <pc:sldMk cId="2752169665" sldId="386"/>
            <ac:spMk id="2" creationId="{F51D363C-37E9-4597-8F07-7C0BB2DFD208}"/>
          </ac:spMkLst>
        </pc:spChg>
        <pc:spChg chg="del mod">
          <ac:chgData name="전 영관" userId="2f00204a-c313-43f9-9d5c-45d94823cc8e" providerId="ADAL" clId="{D480B420-21C0-41ED-8C63-952D9CEE3641}" dt="2021-12-23T16:26:36.611" v="1615" actId="478"/>
          <ac:spMkLst>
            <pc:docMk/>
            <pc:sldMk cId="2752169665" sldId="386"/>
            <ac:spMk id="5" creationId="{7055CE7F-06A4-4890-A658-15FE352E5729}"/>
          </ac:spMkLst>
        </pc:spChg>
        <pc:spChg chg="add del mod">
          <ac:chgData name="전 영관" userId="2f00204a-c313-43f9-9d5c-45d94823cc8e" providerId="ADAL" clId="{D480B420-21C0-41ED-8C63-952D9CEE3641}" dt="2021-12-23T16:26:37.229" v="1616" actId="478"/>
          <ac:spMkLst>
            <pc:docMk/>
            <pc:sldMk cId="2752169665" sldId="386"/>
            <ac:spMk id="6" creationId="{7A3D2159-3E97-4AAC-8062-CF14CD47D665}"/>
          </ac:spMkLst>
        </pc:spChg>
        <pc:spChg chg="add mod">
          <ac:chgData name="전 영관" userId="2f00204a-c313-43f9-9d5c-45d94823cc8e" providerId="ADAL" clId="{D480B420-21C0-41ED-8C63-952D9CEE3641}" dt="2021-12-23T16:53:21.657" v="4676" actId="113"/>
          <ac:spMkLst>
            <pc:docMk/>
            <pc:sldMk cId="2752169665" sldId="386"/>
            <ac:spMk id="7" creationId="{BE051038-BC3C-4934-8E9F-F94713E7E3AC}"/>
          </ac:spMkLst>
        </pc:spChg>
        <pc:spChg chg="add mod">
          <ac:chgData name="전 영관" userId="2f00204a-c313-43f9-9d5c-45d94823cc8e" providerId="ADAL" clId="{D480B420-21C0-41ED-8C63-952D9CEE3641}" dt="2021-12-23T16:24:02.037" v="1527" actId="20577"/>
          <ac:spMkLst>
            <pc:docMk/>
            <pc:sldMk cId="2752169665" sldId="386"/>
            <ac:spMk id="8" creationId="{8CB5D163-7871-4EA7-8A09-9142A2AEA4C2}"/>
          </ac:spMkLst>
        </pc:spChg>
        <pc:spChg chg="add mod">
          <ac:chgData name="전 영관" userId="2f00204a-c313-43f9-9d5c-45d94823cc8e" providerId="ADAL" clId="{D480B420-21C0-41ED-8C63-952D9CEE3641}" dt="2021-12-23T16:26:34.487" v="1614" actId="1076"/>
          <ac:spMkLst>
            <pc:docMk/>
            <pc:sldMk cId="2752169665" sldId="386"/>
            <ac:spMk id="10" creationId="{4BB198D2-087A-4233-B125-EE000893132F}"/>
          </ac:spMkLst>
        </pc:spChg>
        <pc:spChg chg="add mod">
          <ac:chgData name="전 영관" userId="2f00204a-c313-43f9-9d5c-45d94823cc8e" providerId="ADAL" clId="{D480B420-21C0-41ED-8C63-952D9CEE3641}" dt="2021-12-23T16:26:34.487" v="1614" actId="1076"/>
          <ac:spMkLst>
            <pc:docMk/>
            <pc:sldMk cId="2752169665" sldId="386"/>
            <ac:spMk id="13" creationId="{74805B43-CC7F-44CA-A6A3-74C780995650}"/>
          </ac:spMkLst>
        </pc:spChg>
        <pc:spChg chg="add mod">
          <ac:chgData name="전 영관" userId="2f00204a-c313-43f9-9d5c-45d94823cc8e" providerId="ADAL" clId="{D480B420-21C0-41ED-8C63-952D9CEE3641}" dt="2021-12-23T16:53:21.657" v="4676" actId="113"/>
          <ac:spMkLst>
            <pc:docMk/>
            <pc:sldMk cId="2752169665" sldId="386"/>
            <ac:spMk id="14" creationId="{46AC633E-B62D-4290-A378-2FC9848A97BD}"/>
          </ac:spMkLst>
        </pc:spChg>
        <pc:spChg chg="add mod">
          <ac:chgData name="전 영관" userId="2f00204a-c313-43f9-9d5c-45d94823cc8e" providerId="ADAL" clId="{D480B420-21C0-41ED-8C63-952D9CEE3641}" dt="2021-12-23T16:27:43.706" v="1693" actId="1076"/>
          <ac:spMkLst>
            <pc:docMk/>
            <pc:sldMk cId="2752169665" sldId="386"/>
            <ac:spMk id="15" creationId="{26A13573-026E-461A-8189-698A365B7819}"/>
          </ac:spMkLst>
        </pc:spChg>
        <pc:spChg chg="add mod">
          <ac:chgData name="전 영관" userId="2f00204a-c313-43f9-9d5c-45d94823cc8e" providerId="ADAL" clId="{D480B420-21C0-41ED-8C63-952D9CEE3641}" dt="2021-12-23T16:27:35.408" v="1692" actId="1076"/>
          <ac:spMkLst>
            <pc:docMk/>
            <pc:sldMk cId="2752169665" sldId="386"/>
            <ac:spMk id="16" creationId="{AF4CF8B1-E08C-4F99-85C0-3A89DB7A8A51}"/>
          </ac:spMkLst>
        </pc:spChg>
        <pc:picChg chg="add mod">
          <ac:chgData name="전 영관" userId="2f00204a-c313-43f9-9d5c-45d94823cc8e" providerId="ADAL" clId="{D480B420-21C0-41ED-8C63-952D9CEE3641}" dt="2021-12-23T16:26:34.487" v="1614" actId="1076"/>
          <ac:picMkLst>
            <pc:docMk/>
            <pc:sldMk cId="2752169665" sldId="386"/>
            <ac:picMk id="4" creationId="{54BE0DB3-A806-4C5F-8092-B83DCA5781BE}"/>
          </ac:picMkLst>
        </pc:picChg>
        <pc:picChg chg="del">
          <ac:chgData name="전 영관" userId="2f00204a-c313-43f9-9d5c-45d94823cc8e" providerId="ADAL" clId="{D480B420-21C0-41ED-8C63-952D9CEE3641}" dt="2021-12-23T16:16:59.664" v="1395" actId="478"/>
          <ac:picMkLst>
            <pc:docMk/>
            <pc:sldMk cId="2752169665" sldId="386"/>
            <ac:picMk id="9" creationId="{54A10B5A-9D8B-4DEE-A72B-A8BF2121546A}"/>
          </ac:picMkLst>
        </pc:picChg>
        <pc:picChg chg="add mod">
          <ac:chgData name="전 영관" userId="2f00204a-c313-43f9-9d5c-45d94823cc8e" providerId="ADAL" clId="{D480B420-21C0-41ED-8C63-952D9CEE3641}" dt="2021-12-23T16:26:34.487" v="1614" actId="1076"/>
          <ac:picMkLst>
            <pc:docMk/>
            <pc:sldMk cId="2752169665" sldId="386"/>
            <ac:picMk id="12" creationId="{1D3B22B4-766C-4281-BD35-0AA697BA319C}"/>
          </ac:picMkLst>
        </pc:picChg>
        <pc:picChg chg="add del">
          <ac:chgData name="전 영관" userId="2f00204a-c313-43f9-9d5c-45d94823cc8e" providerId="ADAL" clId="{D480B420-21C0-41ED-8C63-952D9CEE3641}" dt="2021-12-23T16:28:14.984" v="1698" actId="478"/>
          <ac:picMkLst>
            <pc:docMk/>
            <pc:sldMk cId="2752169665" sldId="386"/>
            <ac:picMk id="22" creationId="{DC281034-0B8C-43AD-BDCA-3DD648AAF4F9}"/>
          </ac:picMkLst>
        </pc:picChg>
        <pc:cxnChg chg="add mod">
          <ac:chgData name="전 영관" userId="2f00204a-c313-43f9-9d5c-45d94823cc8e" providerId="ADAL" clId="{D480B420-21C0-41ED-8C63-952D9CEE3641}" dt="2021-12-23T16:27:53.911" v="1695" actId="14100"/>
          <ac:cxnSpMkLst>
            <pc:docMk/>
            <pc:sldMk cId="2752169665" sldId="386"/>
            <ac:cxnSpMk id="18" creationId="{9BFDA565-26A9-427C-9C95-96B5D9FCDCDD}"/>
          </ac:cxnSpMkLst>
        </pc:cxnChg>
        <pc:cxnChg chg="add mod">
          <ac:chgData name="전 영관" userId="2f00204a-c313-43f9-9d5c-45d94823cc8e" providerId="ADAL" clId="{D480B420-21C0-41ED-8C63-952D9CEE3641}" dt="2021-12-23T16:27:56.962" v="1696" actId="571"/>
          <ac:cxnSpMkLst>
            <pc:docMk/>
            <pc:sldMk cId="2752169665" sldId="386"/>
            <ac:cxnSpMk id="20" creationId="{597E9372-9490-4191-B5C2-76C0BAF7C046}"/>
          </ac:cxnSpMkLst>
        </pc:cxnChg>
      </pc:sldChg>
      <pc:sldChg chg="addSp delSp modSp add mod ord">
        <pc:chgData name="전 영관" userId="2f00204a-c313-43f9-9d5c-45d94823cc8e" providerId="ADAL" clId="{D480B420-21C0-41ED-8C63-952D9CEE3641}" dt="2021-12-26T08:20:20.080" v="5391" actId="14100"/>
        <pc:sldMkLst>
          <pc:docMk/>
          <pc:sldMk cId="708642710" sldId="387"/>
        </pc:sldMkLst>
        <pc:spChg chg="mod">
          <ac:chgData name="전 영관" userId="2f00204a-c313-43f9-9d5c-45d94823cc8e" providerId="ADAL" clId="{D480B420-21C0-41ED-8C63-952D9CEE3641}" dt="2021-12-23T16:31:46.598" v="2070"/>
          <ac:spMkLst>
            <pc:docMk/>
            <pc:sldMk cId="708642710" sldId="387"/>
            <ac:spMk id="2" creationId="{F51D363C-37E9-4597-8F07-7C0BB2DFD208}"/>
          </ac:spMkLst>
        </pc:spChg>
        <pc:spChg chg="del">
          <ac:chgData name="전 영관" userId="2f00204a-c313-43f9-9d5c-45d94823cc8e" providerId="ADAL" clId="{D480B420-21C0-41ED-8C63-952D9CEE3641}" dt="2021-12-23T16:33:33.590" v="2118" actId="478"/>
          <ac:spMkLst>
            <pc:docMk/>
            <pc:sldMk cId="708642710" sldId="387"/>
            <ac:spMk id="5" creationId="{7055CE7F-06A4-4890-A658-15FE352E5729}"/>
          </ac:spMkLst>
        </pc:spChg>
        <pc:spChg chg="add mod">
          <ac:chgData name="전 영관" userId="2f00204a-c313-43f9-9d5c-45d94823cc8e" providerId="ADAL" clId="{D480B420-21C0-41ED-8C63-952D9CEE3641}" dt="2021-12-23T16:38:45.313" v="2867" actId="20577"/>
          <ac:spMkLst>
            <pc:docMk/>
            <pc:sldMk cId="708642710" sldId="387"/>
            <ac:spMk id="7" creationId="{B26FBFB6-E00E-4EC5-A8D2-703D1407C708}"/>
          </ac:spMkLst>
        </pc:spChg>
        <pc:picChg chg="add mod">
          <ac:chgData name="전 영관" userId="2f00204a-c313-43f9-9d5c-45d94823cc8e" providerId="ADAL" clId="{D480B420-21C0-41ED-8C63-952D9CEE3641}" dt="2021-12-23T16:37:26.931" v="2801" actId="1076"/>
          <ac:picMkLst>
            <pc:docMk/>
            <pc:sldMk cId="708642710" sldId="387"/>
            <ac:picMk id="4" creationId="{B35658B8-34FF-4F97-9DBE-F93CA6EE8FD8}"/>
          </ac:picMkLst>
        </pc:picChg>
        <pc:picChg chg="add mod">
          <ac:chgData name="전 영관" userId="2f00204a-c313-43f9-9d5c-45d94823cc8e" providerId="ADAL" clId="{D480B420-21C0-41ED-8C63-952D9CEE3641}" dt="2021-12-26T08:20:20.080" v="5391" actId="14100"/>
          <ac:picMkLst>
            <pc:docMk/>
            <pc:sldMk cId="708642710" sldId="387"/>
            <ac:picMk id="8" creationId="{D60E6A0E-0F51-4691-B0DE-A4DC97E38BA5}"/>
          </ac:picMkLst>
        </pc:picChg>
        <pc:picChg chg="del">
          <ac:chgData name="전 영관" userId="2f00204a-c313-43f9-9d5c-45d94823cc8e" providerId="ADAL" clId="{D480B420-21C0-41ED-8C63-952D9CEE3641}" dt="2021-12-23T16:32:35.203" v="2071" actId="478"/>
          <ac:picMkLst>
            <pc:docMk/>
            <pc:sldMk cId="708642710" sldId="387"/>
            <ac:picMk id="9" creationId="{54A10B5A-9D8B-4DEE-A72B-A8BF2121546A}"/>
          </ac:picMkLst>
        </pc:picChg>
      </pc:sldChg>
      <pc:sldChg chg="addSp delSp modSp add mod">
        <pc:chgData name="전 영관" userId="2f00204a-c313-43f9-9d5c-45d94823cc8e" providerId="ADAL" clId="{D480B420-21C0-41ED-8C63-952D9CEE3641}" dt="2021-12-23T16:53:19.017" v="4675"/>
        <pc:sldMkLst>
          <pc:docMk/>
          <pc:sldMk cId="3735421787" sldId="388"/>
        </pc:sldMkLst>
        <pc:spChg chg="mod">
          <ac:chgData name="전 영관" userId="2f00204a-c313-43f9-9d5c-45d94823cc8e" providerId="ADAL" clId="{D480B420-21C0-41ED-8C63-952D9CEE3641}" dt="2021-12-23T16:28:33.161" v="1760" actId="1076"/>
          <ac:spMkLst>
            <pc:docMk/>
            <pc:sldMk cId="3735421787" sldId="388"/>
            <ac:spMk id="2" creationId="{F51D363C-37E9-4597-8F07-7C0BB2DFD208}"/>
          </ac:spMkLst>
        </pc:spChg>
        <pc:spChg chg="mod">
          <ac:chgData name="전 영관" userId="2f00204a-c313-43f9-9d5c-45d94823cc8e" providerId="ADAL" clId="{D480B420-21C0-41ED-8C63-952D9CEE3641}" dt="2021-12-23T16:53:17.965" v="4673" actId="113"/>
          <ac:spMkLst>
            <pc:docMk/>
            <pc:sldMk cId="3735421787" sldId="388"/>
            <ac:spMk id="7" creationId="{BE051038-BC3C-4934-8E9F-F94713E7E3AC}"/>
          </ac:spMkLst>
        </pc:spChg>
        <pc:spChg chg="mod">
          <ac:chgData name="전 영관" userId="2f00204a-c313-43f9-9d5c-45d94823cc8e" providerId="ADAL" clId="{D480B420-21C0-41ED-8C63-952D9CEE3641}" dt="2021-12-23T16:49:39.900" v="4413" actId="2710"/>
          <ac:spMkLst>
            <pc:docMk/>
            <pc:sldMk cId="3735421787" sldId="388"/>
            <ac:spMk id="8" creationId="{8CB5D163-7871-4EA7-8A09-9142A2AEA4C2}"/>
          </ac:spMkLst>
        </pc:spChg>
        <pc:spChg chg="del">
          <ac:chgData name="전 영관" userId="2f00204a-c313-43f9-9d5c-45d94823cc8e" providerId="ADAL" clId="{D480B420-21C0-41ED-8C63-952D9CEE3641}" dt="2021-12-23T16:29:04.685" v="1766" actId="478"/>
          <ac:spMkLst>
            <pc:docMk/>
            <pc:sldMk cId="3735421787" sldId="388"/>
            <ac:spMk id="10" creationId="{4BB198D2-087A-4233-B125-EE000893132F}"/>
          </ac:spMkLst>
        </pc:spChg>
        <pc:spChg chg="del">
          <ac:chgData name="전 영관" userId="2f00204a-c313-43f9-9d5c-45d94823cc8e" providerId="ADAL" clId="{D480B420-21C0-41ED-8C63-952D9CEE3641}" dt="2021-12-23T16:28:39.010" v="1763" actId="478"/>
          <ac:spMkLst>
            <pc:docMk/>
            <pc:sldMk cId="3735421787" sldId="388"/>
            <ac:spMk id="13" creationId="{74805B43-CC7F-44CA-A6A3-74C780995650}"/>
          </ac:spMkLst>
        </pc:spChg>
        <pc:spChg chg="del">
          <ac:chgData name="전 영관" userId="2f00204a-c313-43f9-9d5c-45d94823cc8e" providerId="ADAL" clId="{D480B420-21C0-41ED-8C63-952D9CEE3641}" dt="2021-12-23T16:28:39.010" v="1763" actId="478"/>
          <ac:spMkLst>
            <pc:docMk/>
            <pc:sldMk cId="3735421787" sldId="388"/>
            <ac:spMk id="14" creationId="{46AC633E-B62D-4290-A378-2FC9848A97BD}"/>
          </ac:spMkLst>
        </pc:spChg>
        <pc:spChg chg="del">
          <ac:chgData name="전 영관" userId="2f00204a-c313-43f9-9d5c-45d94823cc8e" providerId="ADAL" clId="{D480B420-21C0-41ED-8C63-952D9CEE3641}" dt="2021-12-23T16:28:34.694" v="1761" actId="478"/>
          <ac:spMkLst>
            <pc:docMk/>
            <pc:sldMk cId="3735421787" sldId="388"/>
            <ac:spMk id="15" creationId="{26A13573-026E-461A-8189-698A365B7819}"/>
          </ac:spMkLst>
        </pc:spChg>
        <pc:spChg chg="del">
          <ac:chgData name="전 영관" userId="2f00204a-c313-43f9-9d5c-45d94823cc8e" providerId="ADAL" clId="{D480B420-21C0-41ED-8C63-952D9CEE3641}" dt="2021-12-23T16:28:34.694" v="1761" actId="478"/>
          <ac:spMkLst>
            <pc:docMk/>
            <pc:sldMk cId="3735421787" sldId="388"/>
            <ac:spMk id="16" creationId="{AF4CF8B1-E08C-4F99-85C0-3A89DB7A8A51}"/>
          </ac:spMkLst>
        </pc:spChg>
        <pc:spChg chg="add mod">
          <ac:chgData name="전 영관" userId="2f00204a-c313-43f9-9d5c-45d94823cc8e" providerId="ADAL" clId="{D480B420-21C0-41ED-8C63-952D9CEE3641}" dt="2021-12-23T16:31:06.145" v="2015" actId="1076"/>
          <ac:spMkLst>
            <pc:docMk/>
            <pc:sldMk cId="3735421787" sldId="388"/>
            <ac:spMk id="17" creationId="{CD316638-624A-4E60-A91F-4FF454B5622F}"/>
          </ac:spMkLst>
        </pc:spChg>
        <pc:spChg chg="add mod">
          <ac:chgData name="전 영관" userId="2f00204a-c313-43f9-9d5c-45d94823cc8e" providerId="ADAL" clId="{D480B420-21C0-41ED-8C63-952D9CEE3641}" dt="2021-12-23T16:31:06.145" v="2015" actId="1076"/>
          <ac:spMkLst>
            <pc:docMk/>
            <pc:sldMk cId="3735421787" sldId="388"/>
            <ac:spMk id="19" creationId="{363F078A-322D-4A89-BD86-0BF72572D368}"/>
          </ac:spMkLst>
        </pc:spChg>
        <pc:spChg chg="add mod">
          <ac:chgData name="전 영관" userId="2f00204a-c313-43f9-9d5c-45d94823cc8e" providerId="ADAL" clId="{D480B420-21C0-41ED-8C63-952D9CEE3641}" dt="2021-12-23T16:31:06.145" v="2015" actId="1076"/>
          <ac:spMkLst>
            <pc:docMk/>
            <pc:sldMk cId="3735421787" sldId="388"/>
            <ac:spMk id="21" creationId="{6E6A612B-B670-4F5B-A1A7-792A2B2D10C9}"/>
          </ac:spMkLst>
        </pc:spChg>
        <pc:spChg chg="add mod">
          <ac:chgData name="전 영관" userId="2f00204a-c313-43f9-9d5c-45d94823cc8e" providerId="ADAL" clId="{D480B420-21C0-41ED-8C63-952D9CEE3641}" dt="2021-12-23T16:31:06.145" v="2015" actId="1076"/>
          <ac:spMkLst>
            <pc:docMk/>
            <pc:sldMk cId="3735421787" sldId="388"/>
            <ac:spMk id="22" creationId="{94399869-76D5-4172-BDDB-C257E330590C}"/>
          </ac:spMkLst>
        </pc:spChg>
        <pc:spChg chg="add del mod">
          <ac:chgData name="전 영관" userId="2f00204a-c313-43f9-9d5c-45d94823cc8e" providerId="ADAL" clId="{D480B420-21C0-41ED-8C63-952D9CEE3641}" dt="2021-12-23T16:53:19.017" v="4675"/>
          <ac:spMkLst>
            <pc:docMk/>
            <pc:sldMk cId="3735421787" sldId="388"/>
            <ac:spMk id="23" creationId="{3C527173-568F-4340-90DE-42AC4B6811F4}"/>
          </ac:spMkLst>
        </pc:spChg>
        <pc:picChg chg="del mod">
          <ac:chgData name="전 영관" userId="2f00204a-c313-43f9-9d5c-45d94823cc8e" providerId="ADAL" clId="{D480B420-21C0-41ED-8C63-952D9CEE3641}" dt="2021-12-23T16:29:03.465" v="1765" actId="478"/>
          <ac:picMkLst>
            <pc:docMk/>
            <pc:sldMk cId="3735421787" sldId="388"/>
            <ac:picMk id="4" creationId="{54BE0DB3-A806-4C5F-8092-B83DCA5781BE}"/>
          </ac:picMkLst>
        </pc:picChg>
        <pc:picChg chg="add mod">
          <ac:chgData name="전 영관" userId="2f00204a-c313-43f9-9d5c-45d94823cc8e" providerId="ADAL" clId="{D480B420-21C0-41ED-8C63-952D9CEE3641}" dt="2021-12-23T16:31:06.145" v="2015" actId="1076"/>
          <ac:picMkLst>
            <pc:docMk/>
            <pc:sldMk cId="3735421787" sldId="388"/>
            <ac:picMk id="5" creationId="{70908ED4-0144-4E68-BB5D-838698DA3351}"/>
          </ac:picMkLst>
        </pc:picChg>
        <pc:picChg chg="del">
          <ac:chgData name="전 영관" userId="2f00204a-c313-43f9-9d5c-45d94823cc8e" providerId="ADAL" clId="{D480B420-21C0-41ED-8C63-952D9CEE3641}" dt="2021-12-23T16:28:39.010" v="1763" actId="478"/>
          <ac:picMkLst>
            <pc:docMk/>
            <pc:sldMk cId="3735421787" sldId="388"/>
            <ac:picMk id="12" creationId="{1D3B22B4-766C-4281-BD35-0AA697BA319C}"/>
          </ac:picMkLst>
        </pc:picChg>
        <pc:cxnChg chg="del mod">
          <ac:chgData name="전 영관" userId="2f00204a-c313-43f9-9d5c-45d94823cc8e" providerId="ADAL" clId="{D480B420-21C0-41ED-8C63-952D9CEE3641}" dt="2021-12-23T16:28:34.694" v="1761" actId="478"/>
          <ac:cxnSpMkLst>
            <pc:docMk/>
            <pc:sldMk cId="3735421787" sldId="388"/>
            <ac:cxnSpMk id="18" creationId="{9BFDA565-26A9-427C-9C95-96B5D9FCDCDD}"/>
          </ac:cxnSpMkLst>
        </pc:cxnChg>
        <pc:cxnChg chg="del">
          <ac:chgData name="전 영관" userId="2f00204a-c313-43f9-9d5c-45d94823cc8e" providerId="ADAL" clId="{D480B420-21C0-41ED-8C63-952D9CEE3641}" dt="2021-12-23T16:28:34.694" v="1761" actId="478"/>
          <ac:cxnSpMkLst>
            <pc:docMk/>
            <pc:sldMk cId="3735421787" sldId="388"/>
            <ac:cxnSpMk id="20" creationId="{597E9372-9490-4191-B5C2-76C0BAF7C046}"/>
          </ac:cxnSpMkLst>
        </pc:cxnChg>
      </pc:sldChg>
      <pc:sldChg chg="addSp delSp modSp add mod">
        <pc:chgData name="전 영관" userId="2f00204a-c313-43f9-9d5c-45d94823cc8e" providerId="ADAL" clId="{D480B420-21C0-41ED-8C63-952D9CEE3641}" dt="2021-12-23T16:48:15.439" v="4148" actId="1076"/>
        <pc:sldMkLst>
          <pc:docMk/>
          <pc:sldMk cId="3874181521" sldId="389"/>
        </pc:sldMkLst>
        <pc:spChg chg="mod">
          <ac:chgData name="전 영관" userId="2f00204a-c313-43f9-9d5c-45d94823cc8e" providerId="ADAL" clId="{D480B420-21C0-41ED-8C63-952D9CEE3641}" dt="2021-12-23T16:42:17.911" v="3366" actId="20577"/>
          <ac:spMkLst>
            <pc:docMk/>
            <pc:sldMk cId="3874181521" sldId="389"/>
            <ac:spMk id="2" creationId="{F51D363C-37E9-4597-8F07-7C0BB2DFD208}"/>
          </ac:spMkLst>
        </pc:spChg>
        <pc:spChg chg="mod">
          <ac:chgData name="전 영관" userId="2f00204a-c313-43f9-9d5c-45d94823cc8e" providerId="ADAL" clId="{D480B420-21C0-41ED-8C63-952D9CEE3641}" dt="2021-12-23T16:48:15.439" v="4148" actId="1076"/>
          <ac:spMkLst>
            <pc:docMk/>
            <pc:sldMk cId="3874181521" sldId="389"/>
            <ac:spMk id="7" creationId="{B26FBFB6-E00E-4EC5-A8D2-703D1407C708}"/>
          </ac:spMkLst>
        </pc:spChg>
        <pc:spChg chg="add del mod">
          <ac:chgData name="전 영관" userId="2f00204a-c313-43f9-9d5c-45d94823cc8e" providerId="ADAL" clId="{D480B420-21C0-41ED-8C63-952D9CEE3641}" dt="2021-12-23T16:42:19.264" v="3367" actId="478"/>
          <ac:spMkLst>
            <pc:docMk/>
            <pc:sldMk cId="3874181521" sldId="389"/>
            <ac:spMk id="9" creationId="{7F1DE290-1BB5-4E57-BB3D-3117C7C997D1}"/>
          </ac:spMkLst>
        </pc:spChg>
        <pc:picChg chg="del">
          <ac:chgData name="전 영관" userId="2f00204a-c313-43f9-9d5c-45d94823cc8e" providerId="ADAL" clId="{D480B420-21C0-41ED-8C63-952D9CEE3641}" dt="2021-12-23T16:40:26.089" v="3034" actId="478"/>
          <ac:picMkLst>
            <pc:docMk/>
            <pc:sldMk cId="3874181521" sldId="389"/>
            <ac:picMk id="4" creationId="{B35658B8-34FF-4F97-9DBE-F93CA6EE8FD8}"/>
          </ac:picMkLst>
        </pc:picChg>
        <pc:picChg chg="add mod">
          <ac:chgData name="전 영관" userId="2f00204a-c313-43f9-9d5c-45d94823cc8e" providerId="ADAL" clId="{D480B420-21C0-41ED-8C63-952D9CEE3641}" dt="2021-12-23T16:44:23.445" v="3633" actId="1076"/>
          <ac:picMkLst>
            <pc:docMk/>
            <pc:sldMk cId="3874181521" sldId="389"/>
            <ac:picMk id="5" creationId="{0753D1AC-A8B2-4182-B593-971DEF3BD2AB}"/>
          </ac:picMkLst>
        </pc:picChg>
        <pc:picChg chg="del">
          <ac:chgData name="전 영관" userId="2f00204a-c313-43f9-9d5c-45d94823cc8e" providerId="ADAL" clId="{D480B420-21C0-41ED-8C63-952D9CEE3641}" dt="2021-12-23T16:42:02.427" v="3356" actId="478"/>
          <ac:picMkLst>
            <pc:docMk/>
            <pc:sldMk cId="3874181521" sldId="389"/>
            <ac:picMk id="8" creationId="{D60E6A0E-0F51-4691-B0DE-A4DC97E38BA5}"/>
          </ac:picMkLst>
        </pc:picChg>
        <pc:picChg chg="add del mod">
          <ac:chgData name="전 영관" userId="2f00204a-c313-43f9-9d5c-45d94823cc8e" providerId="ADAL" clId="{D480B420-21C0-41ED-8C63-952D9CEE3641}" dt="2021-12-23T16:42:20.344" v="3368" actId="478"/>
          <ac:picMkLst>
            <pc:docMk/>
            <pc:sldMk cId="3874181521" sldId="389"/>
            <ac:picMk id="10" creationId="{6B6E48AE-17A8-4ED4-9CB9-1FEDC52A0015}"/>
          </ac:picMkLst>
        </pc:picChg>
        <pc:picChg chg="add mod modCrop">
          <ac:chgData name="전 영관" userId="2f00204a-c313-43f9-9d5c-45d94823cc8e" providerId="ADAL" clId="{D480B420-21C0-41ED-8C63-952D9CEE3641}" dt="2021-12-23T16:44:40.187" v="3641" actId="1076"/>
          <ac:picMkLst>
            <pc:docMk/>
            <pc:sldMk cId="3874181521" sldId="389"/>
            <ac:picMk id="11" creationId="{02273136-9592-4D08-B14C-B060716E9455}"/>
          </ac:picMkLst>
        </pc:picChg>
      </pc:sldChg>
      <pc:sldChg chg="addSp delSp modSp add del mod">
        <pc:chgData name="전 영관" userId="2f00204a-c313-43f9-9d5c-45d94823cc8e" providerId="ADAL" clId="{D480B420-21C0-41ED-8C63-952D9CEE3641}" dt="2021-12-23T16:55:06.861" v="4860" actId="47"/>
        <pc:sldMkLst>
          <pc:docMk/>
          <pc:sldMk cId="2675590587" sldId="390"/>
        </pc:sldMkLst>
        <pc:spChg chg="mod">
          <ac:chgData name="전 영관" userId="2f00204a-c313-43f9-9d5c-45d94823cc8e" providerId="ADAL" clId="{D480B420-21C0-41ED-8C63-952D9CEE3641}" dt="2021-12-23T16:46:33.775" v="3700"/>
          <ac:spMkLst>
            <pc:docMk/>
            <pc:sldMk cId="2675590587" sldId="390"/>
            <ac:spMk id="2" creationId="{F51D363C-37E9-4597-8F07-7C0BB2DFD208}"/>
          </ac:spMkLst>
        </pc:spChg>
        <pc:spChg chg="mod">
          <ac:chgData name="전 영관" userId="2f00204a-c313-43f9-9d5c-45d94823cc8e" providerId="ADAL" clId="{D480B420-21C0-41ED-8C63-952D9CEE3641}" dt="2021-12-23T16:55:02.573" v="4859" actId="6549"/>
          <ac:spMkLst>
            <pc:docMk/>
            <pc:sldMk cId="2675590587" sldId="390"/>
            <ac:spMk id="7" creationId="{B26FBFB6-E00E-4EC5-A8D2-703D1407C708}"/>
          </ac:spMkLst>
        </pc:spChg>
        <pc:picChg chg="add mod">
          <ac:chgData name="전 영관" userId="2f00204a-c313-43f9-9d5c-45d94823cc8e" providerId="ADAL" clId="{D480B420-21C0-41ED-8C63-952D9CEE3641}" dt="2021-12-23T16:54:06.912" v="4681" actId="14100"/>
          <ac:picMkLst>
            <pc:docMk/>
            <pc:sldMk cId="2675590587" sldId="390"/>
            <ac:picMk id="4" creationId="{D4D16943-7087-4060-9CDD-3716C751966D}"/>
          </ac:picMkLst>
        </pc:picChg>
        <pc:picChg chg="del">
          <ac:chgData name="전 영관" userId="2f00204a-c313-43f9-9d5c-45d94823cc8e" providerId="ADAL" clId="{D480B420-21C0-41ED-8C63-952D9CEE3641}" dt="2021-12-23T16:53:51.121" v="4677" actId="478"/>
          <ac:picMkLst>
            <pc:docMk/>
            <pc:sldMk cId="2675590587" sldId="390"/>
            <ac:picMk id="5" creationId="{0753D1AC-A8B2-4182-B593-971DEF3BD2AB}"/>
          </ac:picMkLst>
        </pc:picChg>
        <pc:picChg chg="del mod">
          <ac:chgData name="전 영관" userId="2f00204a-c313-43f9-9d5c-45d94823cc8e" providerId="ADAL" clId="{D480B420-21C0-41ED-8C63-952D9CEE3641}" dt="2021-12-23T16:53:51.596" v="4678" actId="478"/>
          <ac:picMkLst>
            <pc:docMk/>
            <pc:sldMk cId="2675590587" sldId="390"/>
            <ac:picMk id="11" creationId="{02273136-9592-4D08-B14C-B060716E9455}"/>
          </ac:picMkLst>
        </pc:picChg>
      </pc:sldChg>
      <pc:sldChg chg="addSp delSp modSp add mod">
        <pc:chgData name="전 영관" userId="2f00204a-c313-43f9-9d5c-45d94823cc8e" providerId="ADAL" clId="{D480B420-21C0-41ED-8C63-952D9CEE3641}" dt="2021-12-26T08:21:26.315" v="5392" actId="14100"/>
        <pc:sldMkLst>
          <pc:docMk/>
          <pc:sldMk cId="2823424948" sldId="391"/>
        </pc:sldMkLst>
        <pc:spChg chg="del">
          <ac:chgData name="전 영관" userId="2f00204a-c313-43f9-9d5c-45d94823cc8e" providerId="ADAL" clId="{D480B420-21C0-41ED-8C63-952D9CEE3641}" dt="2021-12-23T16:50:44.140" v="4439" actId="478"/>
          <ac:spMkLst>
            <pc:docMk/>
            <pc:sldMk cId="2823424948" sldId="391"/>
            <ac:spMk id="7" creationId="{BE051038-BC3C-4934-8E9F-F94713E7E3AC}"/>
          </ac:spMkLst>
        </pc:spChg>
        <pc:spChg chg="mod">
          <ac:chgData name="전 영관" userId="2f00204a-c313-43f9-9d5c-45d94823cc8e" providerId="ADAL" clId="{D480B420-21C0-41ED-8C63-952D9CEE3641}" dt="2021-12-26T08:21:26.315" v="5392" actId="14100"/>
          <ac:spMkLst>
            <pc:docMk/>
            <pc:sldMk cId="2823424948" sldId="391"/>
            <ac:spMk id="8" creationId="{8CB5D163-7871-4EA7-8A09-9142A2AEA4C2}"/>
          </ac:spMkLst>
        </pc:spChg>
        <pc:spChg chg="add mod">
          <ac:chgData name="전 영관" userId="2f00204a-c313-43f9-9d5c-45d94823cc8e" providerId="ADAL" clId="{D480B420-21C0-41ED-8C63-952D9CEE3641}" dt="2021-12-23T16:58:38.103" v="5019" actId="1076"/>
          <ac:spMkLst>
            <pc:docMk/>
            <pc:sldMk cId="2823424948" sldId="391"/>
            <ac:spMk id="12" creationId="{B9052733-7C00-4B22-829D-A35C9E0EF5A5}"/>
          </ac:spMkLst>
        </pc:spChg>
        <pc:spChg chg="add mod">
          <ac:chgData name="전 영관" userId="2f00204a-c313-43f9-9d5c-45d94823cc8e" providerId="ADAL" clId="{D480B420-21C0-41ED-8C63-952D9CEE3641}" dt="2021-12-23T16:58:38.103" v="5019" actId="1076"/>
          <ac:spMkLst>
            <pc:docMk/>
            <pc:sldMk cId="2823424948" sldId="391"/>
            <ac:spMk id="13" creationId="{4AE6FB14-F3D4-4ADF-84A0-175102E1F95B}"/>
          </ac:spMkLst>
        </pc:spChg>
        <pc:spChg chg="add mod">
          <ac:chgData name="전 영관" userId="2f00204a-c313-43f9-9d5c-45d94823cc8e" providerId="ADAL" clId="{D480B420-21C0-41ED-8C63-952D9CEE3641}" dt="2021-12-23T16:58:38.103" v="5019" actId="1076"/>
          <ac:spMkLst>
            <pc:docMk/>
            <pc:sldMk cId="2823424948" sldId="391"/>
            <ac:spMk id="14" creationId="{90836133-EFBC-4A00-8AAB-1FE77575CA4F}"/>
          </ac:spMkLst>
        </pc:spChg>
        <pc:spChg chg="add mod">
          <ac:chgData name="전 영관" userId="2f00204a-c313-43f9-9d5c-45d94823cc8e" providerId="ADAL" clId="{D480B420-21C0-41ED-8C63-952D9CEE3641}" dt="2021-12-23T16:58:38.103" v="5019" actId="1076"/>
          <ac:spMkLst>
            <pc:docMk/>
            <pc:sldMk cId="2823424948" sldId="391"/>
            <ac:spMk id="15" creationId="{D1FE9817-9BA3-4D9A-A6CD-F76BAD90FFE8}"/>
          </ac:spMkLst>
        </pc:spChg>
        <pc:spChg chg="add mod">
          <ac:chgData name="전 영관" userId="2f00204a-c313-43f9-9d5c-45d94823cc8e" providerId="ADAL" clId="{D480B420-21C0-41ED-8C63-952D9CEE3641}" dt="2021-12-23T16:58:38.103" v="5019" actId="1076"/>
          <ac:spMkLst>
            <pc:docMk/>
            <pc:sldMk cId="2823424948" sldId="391"/>
            <ac:spMk id="16" creationId="{2A47818B-3DA0-4E53-AFF8-02556F33F0DD}"/>
          </ac:spMkLst>
        </pc:spChg>
        <pc:spChg chg="del">
          <ac:chgData name="전 영관" userId="2f00204a-c313-43f9-9d5c-45d94823cc8e" providerId="ADAL" clId="{D480B420-21C0-41ED-8C63-952D9CEE3641}" dt="2021-12-23T16:50:44.140" v="4439" actId="478"/>
          <ac:spMkLst>
            <pc:docMk/>
            <pc:sldMk cId="2823424948" sldId="391"/>
            <ac:spMk id="17" creationId="{CD316638-624A-4E60-A91F-4FF454B5622F}"/>
          </ac:spMkLst>
        </pc:spChg>
        <pc:spChg chg="add mod">
          <ac:chgData name="전 영관" userId="2f00204a-c313-43f9-9d5c-45d94823cc8e" providerId="ADAL" clId="{D480B420-21C0-41ED-8C63-952D9CEE3641}" dt="2021-12-23T16:58:38.103" v="5019" actId="1076"/>
          <ac:spMkLst>
            <pc:docMk/>
            <pc:sldMk cId="2823424948" sldId="391"/>
            <ac:spMk id="18" creationId="{760AA48F-D687-44C2-8C76-921794C3F8C0}"/>
          </ac:spMkLst>
        </pc:spChg>
        <pc:spChg chg="del">
          <ac:chgData name="전 영관" userId="2f00204a-c313-43f9-9d5c-45d94823cc8e" providerId="ADAL" clId="{D480B420-21C0-41ED-8C63-952D9CEE3641}" dt="2021-12-23T16:50:44.140" v="4439" actId="478"/>
          <ac:spMkLst>
            <pc:docMk/>
            <pc:sldMk cId="2823424948" sldId="391"/>
            <ac:spMk id="19" creationId="{363F078A-322D-4A89-BD86-0BF72572D368}"/>
          </ac:spMkLst>
        </pc:spChg>
        <pc:spChg chg="add mod">
          <ac:chgData name="전 영관" userId="2f00204a-c313-43f9-9d5c-45d94823cc8e" providerId="ADAL" clId="{D480B420-21C0-41ED-8C63-952D9CEE3641}" dt="2021-12-23T16:58:40.787" v="5020" actId="14100"/>
          <ac:spMkLst>
            <pc:docMk/>
            <pc:sldMk cId="2823424948" sldId="391"/>
            <ac:spMk id="20" creationId="{F1DCA910-50FB-482A-B13C-BF54B73C20C9}"/>
          </ac:spMkLst>
        </pc:spChg>
        <pc:spChg chg="del">
          <ac:chgData name="전 영관" userId="2f00204a-c313-43f9-9d5c-45d94823cc8e" providerId="ADAL" clId="{D480B420-21C0-41ED-8C63-952D9CEE3641}" dt="2021-12-23T16:50:44.140" v="4439" actId="478"/>
          <ac:spMkLst>
            <pc:docMk/>
            <pc:sldMk cId="2823424948" sldId="391"/>
            <ac:spMk id="21" creationId="{6E6A612B-B670-4F5B-A1A7-792A2B2D10C9}"/>
          </ac:spMkLst>
        </pc:spChg>
        <pc:spChg chg="del">
          <ac:chgData name="전 영관" userId="2f00204a-c313-43f9-9d5c-45d94823cc8e" providerId="ADAL" clId="{D480B420-21C0-41ED-8C63-952D9CEE3641}" dt="2021-12-23T16:50:44.140" v="4439" actId="478"/>
          <ac:spMkLst>
            <pc:docMk/>
            <pc:sldMk cId="2823424948" sldId="391"/>
            <ac:spMk id="22" creationId="{94399869-76D5-4172-BDDB-C257E330590C}"/>
          </ac:spMkLst>
        </pc:spChg>
        <pc:picChg chg="add mod">
          <ac:chgData name="전 영관" userId="2f00204a-c313-43f9-9d5c-45d94823cc8e" providerId="ADAL" clId="{D480B420-21C0-41ED-8C63-952D9CEE3641}" dt="2021-12-23T16:58:38.103" v="5019" actId="1076"/>
          <ac:picMkLst>
            <pc:docMk/>
            <pc:sldMk cId="2823424948" sldId="391"/>
            <ac:picMk id="4" creationId="{F7781111-8559-46DF-B3D6-E3078F481EF6}"/>
          </ac:picMkLst>
        </pc:picChg>
        <pc:picChg chg="del">
          <ac:chgData name="전 영관" userId="2f00204a-c313-43f9-9d5c-45d94823cc8e" providerId="ADAL" clId="{D480B420-21C0-41ED-8C63-952D9CEE3641}" dt="2021-12-23T16:50:44.140" v="4439" actId="478"/>
          <ac:picMkLst>
            <pc:docMk/>
            <pc:sldMk cId="2823424948" sldId="391"/>
            <ac:picMk id="5" creationId="{70908ED4-0144-4E68-BB5D-838698DA3351}"/>
          </ac:picMkLst>
        </pc:picChg>
      </pc:sldChg>
    </pc:docChg>
  </pc:docChgLst>
  <pc:docChgLst>
    <pc:chgData name="전 영관" userId="2f00204a-c313-43f9-9d5c-45d94823cc8e" providerId="ADAL" clId="{9C23C7BF-1A3C-4811-A531-1BA546E12A8A}"/>
    <pc:docChg chg="undo custSel addSld delSld modSld modMainMaster">
      <pc:chgData name="전 영관" userId="2f00204a-c313-43f9-9d5c-45d94823cc8e" providerId="ADAL" clId="{9C23C7BF-1A3C-4811-A531-1BA546E12A8A}" dt="2021-12-23T09:24:02.844" v="3302" actId="22"/>
      <pc:docMkLst>
        <pc:docMk/>
      </pc:docMkLst>
      <pc:sldChg chg="modSp mod">
        <pc:chgData name="전 영관" userId="2f00204a-c313-43f9-9d5c-45d94823cc8e" providerId="ADAL" clId="{9C23C7BF-1A3C-4811-A531-1BA546E12A8A}" dt="2021-12-23T08:47:17.158" v="1260" actId="1076"/>
        <pc:sldMkLst>
          <pc:docMk/>
          <pc:sldMk cId="3227345236" sldId="266"/>
        </pc:sldMkLst>
        <pc:spChg chg="mod">
          <ac:chgData name="전 영관" userId="2f00204a-c313-43f9-9d5c-45d94823cc8e" providerId="ADAL" clId="{9C23C7BF-1A3C-4811-A531-1BA546E12A8A}" dt="2021-12-23T08:47:11.642" v="1259" actId="113"/>
          <ac:spMkLst>
            <pc:docMk/>
            <pc:sldMk cId="3227345236" sldId="266"/>
            <ac:spMk id="7" creationId="{F7C93551-88AD-4435-9A07-DB509404D4F5}"/>
          </ac:spMkLst>
        </pc:spChg>
        <pc:spChg chg="mod">
          <ac:chgData name="전 영관" userId="2f00204a-c313-43f9-9d5c-45d94823cc8e" providerId="ADAL" clId="{9C23C7BF-1A3C-4811-A531-1BA546E12A8A}" dt="2021-12-23T08:47:06.718" v="1256" actId="2711"/>
          <ac:spMkLst>
            <pc:docMk/>
            <pc:sldMk cId="3227345236" sldId="266"/>
            <ac:spMk id="8" creationId="{94462C39-B852-46B7-83E7-C41DE0182AF4}"/>
          </ac:spMkLst>
        </pc:spChg>
        <pc:spChg chg="mod">
          <ac:chgData name="전 영관" userId="2f00204a-c313-43f9-9d5c-45d94823cc8e" providerId="ADAL" clId="{9C23C7BF-1A3C-4811-A531-1BA546E12A8A}" dt="2021-12-23T08:47:17.158" v="1260" actId="1076"/>
          <ac:spMkLst>
            <pc:docMk/>
            <pc:sldMk cId="3227345236" sldId="266"/>
            <ac:spMk id="9" creationId="{C84F9B9D-66F5-4AF9-9F1F-679EA7BE3B21}"/>
          </ac:spMkLst>
        </pc:spChg>
      </pc:sldChg>
      <pc:sldChg chg="modSp mod">
        <pc:chgData name="전 영관" userId="2f00204a-c313-43f9-9d5c-45d94823cc8e" providerId="ADAL" clId="{9C23C7BF-1A3C-4811-A531-1BA546E12A8A}" dt="2021-12-23T08:47:44.662" v="1271" actId="1036"/>
        <pc:sldMkLst>
          <pc:docMk/>
          <pc:sldMk cId="752867639" sldId="284"/>
        </pc:sldMkLst>
        <pc:spChg chg="mod">
          <ac:chgData name="전 영관" userId="2f00204a-c313-43f9-9d5c-45d94823cc8e" providerId="ADAL" clId="{9C23C7BF-1A3C-4811-A531-1BA546E12A8A}" dt="2021-12-23T08:47:30.164" v="1261" actId="2711"/>
          <ac:spMkLst>
            <pc:docMk/>
            <pc:sldMk cId="752867639" sldId="284"/>
            <ac:spMk id="4" creationId="{852D275B-6A08-4027-9056-405AA6F4BFBB}"/>
          </ac:spMkLst>
        </pc:spChg>
        <pc:spChg chg="mod">
          <ac:chgData name="전 영관" userId="2f00204a-c313-43f9-9d5c-45d94823cc8e" providerId="ADAL" clId="{9C23C7BF-1A3C-4811-A531-1BA546E12A8A}" dt="2021-12-23T08:47:30.164" v="1261" actId="2711"/>
          <ac:spMkLst>
            <pc:docMk/>
            <pc:sldMk cId="752867639" sldId="284"/>
            <ac:spMk id="7" creationId="{A42A1A72-D074-453D-A468-E8B4C2C74C03}"/>
          </ac:spMkLst>
        </pc:spChg>
        <pc:spChg chg="mod">
          <ac:chgData name="전 영관" userId="2f00204a-c313-43f9-9d5c-45d94823cc8e" providerId="ADAL" clId="{9C23C7BF-1A3C-4811-A531-1BA546E12A8A}" dt="2021-12-23T08:47:30.164" v="1261" actId="2711"/>
          <ac:spMkLst>
            <pc:docMk/>
            <pc:sldMk cId="752867639" sldId="284"/>
            <ac:spMk id="8" creationId="{D5DDE99F-35BC-49D3-A567-DC7AF14AC3DD}"/>
          </ac:spMkLst>
        </pc:spChg>
        <pc:spChg chg="mod">
          <ac:chgData name="전 영관" userId="2f00204a-c313-43f9-9d5c-45d94823cc8e" providerId="ADAL" clId="{9C23C7BF-1A3C-4811-A531-1BA546E12A8A}" dt="2021-12-23T08:47:30.164" v="1261" actId="2711"/>
          <ac:spMkLst>
            <pc:docMk/>
            <pc:sldMk cId="752867639" sldId="284"/>
            <ac:spMk id="9" creationId="{4C128CB3-40A9-4379-819F-50E89EB538C3}"/>
          </ac:spMkLst>
        </pc:spChg>
        <pc:spChg chg="mod">
          <ac:chgData name="전 영관" userId="2f00204a-c313-43f9-9d5c-45d94823cc8e" providerId="ADAL" clId="{9C23C7BF-1A3C-4811-A531-1BA546E12A8A}" dt="2021-12-23T08:47:37.629" v="1263" actId="1035"/>
          <ac:spMkLst>
            <pc:docMk/>
            <pc:sldMk cId="752867639" sldId="284"/>
            <ac:spMk id="10" creationId="{506BCE32-4AFE-4606-B012-7C8B3919BB88}"/>
          </ac:spMkLst>
        </pc:spChg>
        <pc:spChg chg="mod">
          <ac:chgData name="전 영관" userId="2f00204a-c313-43f9-9d5c-45d94823cc8e" providerId="ADAL" clId="{9C23C7BF-1A3C-4811-A531-1BA546E12A8A}" dt="2021-12-23T08:47:37.629" v="1263" actId="1035"/>
          <ac:spMkLst>
            <pc:docMk/>
            <pc:sldMk cId="752867639" sldId="284"/>
            <ac:spMk id="11" creationId="{CB7DA406-371B-4700-9B8B-87BD03C76556}"/>
          </ac:spMkLst>
        </pc:spChg>
        <pc:spChg chg="mod">
          <ac:chgData name="전 영관" userId="2f00204a-c313-43f9-9d5c-45d94823cc8e" providerId="ADAL" clId="{9C23C7BF-1A3C-4811-A531-1BA546E12A8A}" dt="2021-12-23T08:47:30.164" v="1261" actId="2711"/>
          <ac:spMkLst>
            <pc:docMk/>
            <pc:sldMk cId="752867639" sldId="284"/>
            <ac:spMk id="12" creationId="{6E9D2941-0922-4882-81E0-44C8DA2D5643}"/>
          </ac:spMkLst>
        </pc:spChg>
        <pc:spChg chg="mod">
          <ac:chgData name="전 영관" userId="2f00204a-c313-43f9-9d5c-45d94823cc8e" providerId="ADAL" clId="{9C23C7BF-1A3C-4811-A531-1BA546E12A8A}" dt="2021-12-23T08:47:30.164" v="1261" actId="2711"/>
          <ac:spMkLst>
            <pc:docMk/>
            <pc:sldMk cId="752867639" sldId="284"/>
            <ac:spMk id="13" creationId="{C33A5DCE-409A-4654-8E41-196687828130}"/>
          </ac:spMkLst>
        </pc:spChg>
        <pc:picChg chg="mod">
          <ac:chgData name="전 영관" userId="2f00204a-c313-43f9-9d5c-45d94823cc8e" providerId="ADAL" clId="{9C23C7BF-1A3C-4811-A531-1BA546E12A8A}" dt="2021-12-23T08:47:44.662" v="1271" actId="1036"/>
          <ac:picMkLst>
            <pc:docMk/>
            <pc:sldMk cId="752867639" sldId="284"/>
            <ac:picMk id="14" creationId="{9040FFD4-D86F-4D25-AE17-40A128191B01}"/>
          </ac:picMkLst>
        </pc:picChg>
      </pc:sldChg>
      <pc:sldChg chg="addSp delSp modSp mod">
        <pc:chgData name="전 영관" userId="2f00204a-c313-43f9-9d5c-45d94823cc8e" providerId="ADAL" clId="{9C23C7BF-1A3C-4811-A531-1BA546E12A8A}" dt="2021-12-23T08:48:15.155" v="1275" actId="14100"/>
        <pc:sldMkLst>
          <pc:docMk/>
          <pc:sldMk cId="2257627994" sldId="301"/>
        </pc:sldMkLst>
        <pc:spChg chg="mod">
          <ac:chgData name="전 영관" userId="2f00204a-c313-43f9-9d5c-45d94823cc8e" providerId="ADAL" clId="{9C23C7BF-1A3C-4811-A531-1BA546E12A8A}" dt="2021-12-23T08:48:03.580" v="1273" actId="2711"/>
          <ac:spMkLst>
            <pc:docMk/>
            <pc:sldMk cId="2257627994" sldId="301"/>
            <ac:spMk id="3" creationId="{852D275B-6A08-4027-9056-405AA6F4BFBB}"/>
          </ac:spMkLst>
        </pc:spChg>
        <pc:picChg chg="add mod">
          <ac:chgData name="전 영관" userId="2f00204a-c313-43f9-9d5c-45d94823cc8e" providerId="ADAL" clId="{9C23C7BF-1A3C-4811-A531-1BA546E12A8A}" dt="2021-12-23T08:48:15.155" v="1275" actId="14100"/>
          <ac:picMkLst>
            <pc:docMk/>
            <pc:sldMk cId="2257627994" sldId="301"/>
            <ac:picMk id="4" creationId="{587BD097-F4B3-40FC-83AA-EC3159FF6675}"/>
          </ac:picMkLst>
        </pc:picChg>
        <pc:picChg chg="del">
          <ac:chgData name="전 영관" userId="2f00204a-c313-43f9-9d5c-45d94823cc8e" providerId="ADAL" clId="{9C23C7BF-1A3C-4811-A531-1BA546E12A8A}" dt="2021-12-23T08:09:02.833" v="635" actId="478"/>
          <ac:picMkLst>
            <pc:docMk/>
            <pc:sldMk cId="2257627994" sldId="301"/>
            <ac:picMk id="8" creationId="{74498DB9-00DE-4F74-B8FE-A27DC804EE74}"/>
          </ac:picMkLst>
        </pc:picChg>
      </pc:sldChg>
      <pc:sldChg chg="del">
        <pc:chgData name="전 영관" userId="2f00204a-c313-43f9-9d5c-45d94823cc8e" providerId="ADAL" clId="{9C23C7BF-1A3C-4811-A531-1BA546E12A8A}" dt="2021-12-23T08:09:21.556" v="640" actId="47"/>
        <pc:sldMkLst>
          <pc:docMk/>
          <pc:sldMk cId="1194790274" sldId="303"/>
        </pc:sldMkLst>
      </pc:sldChg>
      <pc:sldChg chg="modSp mod">
        <pc:chgData name="전 영관" userId="2f00204a-c313-43f9-9d5c-45d94823cc8e" providerId="ADAL" clId="{9C23C7BF-1A3C-4811-A531-1BA546E12A8A}" dt="2021-12-23T08:48:23.088" v="1276" actId="2711"/>
        <pc:sldMkLst>
          <pc:docMk/>
          <pc:sldMk cId="1412175229" sldId="304"/>
        </pc:sldMkLst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2" creationId="{6E50B03F-51AC-4322-9FA6-C0A1CCE70108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3" creationId="{C9B61414-5D6D-4618-A968-7A71C58D8F19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10" creationId="{4BD6D293-0796-4F9F-BFA7-89DD5F0CE6D8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11" creationId="{C75BD82F-90D8-4647-8EE0-86781F97BEEF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12" creationId="{9D38F183-5E6C-43F4-B2D6-1CD2D193FE39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13" creationId="{0AADAD29-7944-426B-8046-6F20022B9628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29" creationId="{9F8EA934-600A-4A06-802D-8A6468079C4C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32" creationId="{4FF4EF75-4BB9-4911-87AE-1246877C6F34}"/>
          </ac:spMkLst>
        </pc:spChg>
        <pc:spChg chg="mod">
          <ac:chgData name="전 영관" userId="2f00204a-c313-43f9-9d5c-45d94823cc8e" providerId="ADAL" clId="{9C23C7BF-1A3C-4811-A531-1BA546E12A8A}" dt="2021-12-23T08:48:23.088" v="1276" actId="2711"/>
          <ac:spMkLst>
            <pc:docMk/>
            <pc:sldMk cId="1412175229" sldId="304"/>
            <ac:spMk id="33" creationId="{BCA75CAB-F6B7-4373-93A1-F03283C0B4C2}"/>
          </ac:spMkLst>
        </pc:spChg>
      </pc:sldChg>
      <pc:sldChg chg="add del">
        <pc:chgData name="전 영관" userId="2f00204a-c313-43f9-9d5c-45d94823cc8e" providerId="ADAL" clId="{9C23C7BF-1A3C-4811-A531-1BA546E12A8A}" dt="2021-12-23T08:09:50.393" v="643" actId="47"/>
        <pc:sldMkLst>
          <pc:docMk/>
          <pc:sldMk cId="3129202034" sldId="309"/>
        </pc:sldMkLst>
      </pc:sldChg>
      <pc:sldChg chg="del">
        <pc:chgData name="전 영관" userId="2f00204a-c313-43f9-9d5c-45d94823cc8e" providerId="ADAL" clId="{9C23C7BF-1A3C-4811-A531-1BA546E12A8A}" dt="2021-12-23T08:09:45.784" v="641" actId="47"/>
        <pc:sldMkLst>
          <pc:docMk/>
          <pc:sldMk cId="331965410" sldId="310"/>
        </pc:sldMkLst>
      </pc:sldChg>
      <pc:sldChg chg="del">
        <pc:chgData name="전 영관" userId="2f00204a-c313-43f9-9d5c-45d94823cc8e" providerId="ADAL" clId="{9C23C7BF-1A3C-4811-A531-1BA546E12A8A}" dt="2021-12-23T08:09:13.800" v="639" actId="47"/>
        <pc:sldMkLst>
          <pc:docMk/>
          <pc:sldMk cId="2602494859" sldId="311"/>
        </pc:sldMkLst>
      </pc:sldChg>
      <pc:sldChg chg="modSp mod">
        <pc:chgData name="전 영관" userId="2f00204a-c313-43f9-9d5c-45d94823cc8e" providerId="ADAL" clId="{9C23C7BF-1A3C-4811-A531-1BA546E12A8A}" dt="2021-12-23T08:47:57.999" v="1272" actId="2711"/>
        <pc:sldMkLst>
          <pc:docMk/>
          <pc:sldMk cId="3263358829" sldId="312"/>
        </pc:sldMkLst>
        <pc:spChg chg="mod">
          <ac:chgData name="전 영관" userId="2f00204a-c313-43f9-9d5c-45d94823cc8e" providerId="ADAL" clId="{9C23C7BF-1A3C-4811-A531-1BA546E12A8A}" dt="2021-12-23T08:47:57.999" v="1272" actId="2711"/>
          <ac:spMkLst>
            <pc:docMk/>
            <pc:sldMk cId="3263358829" sldId="312"/>
            <ac:spMk id="4" creationId="{68630F27-FEAA-491B-A162-65794CC91855}"/>
          </ac:spMkLst>
        </pc:spChg>
      </pc:sldChg>
      <pc:sldChg chg="del">
        <pc:chgData name="전 영관" userId="2f00204a-c313-43f9-9d5c-45d94823cc8e" providerId="ADAL" clId="{9C23C7BF-1A3C-4811-A531-1BA546E12A8A}" dt="2021-12-23T08:10:04.042" v="645" actId="47"/>
        <pc:sldMkLst>
          <pc:docMk/>
          <pc:sldMk cId="2753078128" sldId="313"/>
        </pc:sldMkLst>
      </pc:sldChg>
      <pc:sldChg chg="del">
        <pc:chgData name="전 영관" userId="2f00204a-c313-43f9-9d5c-45d94823cc8e" providerId="ADAL" clId="{9C23C7BF-1A3C-4811-A531-1BA546E12A8A}" dt="2021-12-23T08:10:04.405" v="646" actId="47"/>
        <pc:sldMkLst>
          <pc:docMk/>
          <pc:sldMk cId="2240608329" sldId="314"/>
        </pc:sldMkLst>
      </pc:sldChg>
      <pc:sldChg chg="del">
        <pc:chgData name="전 영관" userId="2f00204a-c313-43f9-9d5c-45d94823cc8e" providerId="ADAL" clId="{9C23C7BF-1A3C-4811-A531-1BA546E12A8A}" dt="2021-12-23T08:10:04.783" v="647" actId="47"/>
        <pc:sldMkLst>
          <pc:docMk/>
          <pc:sldMk cId="2610606231" sldId="315"/>
        </pc:sldMkLst>
      </pc:sldChg>
      <pc:sldChg chg="del">
        <pc:chgData name="전 영관" userId="2f00204a-c313-43f9-9d5c-45d94823cc8e" providerId="ADAL" clId="{9C23C7BF-1A3C-4811-A531-1BA546E12A8A}" dt="2021-12-23T08:10:08.621" v="651" actId="47"/>
        <pc:sldMkLst>
          <pc:docMk/>
          <pc:sldMk cId="3622909707" sldId="316"/>
        </pc:sldMkLst>
      </pc:sldChg>
      <pc:sldChg chg="del">
        <pc:chgData name="전 영관" userId="2f00204a-c313-43f9-9d5c-45d94823cc8e" providerId="ADAL" clId="{9C23C7BF-1A3C-4811-A531-1BA546E12A8A}" dt="2021-12-23T08:10:09.502" v="652" actId="47"/>
        <pc:sldMkLst>
          <pc:docMk/>
          <pc:sldMk cId="3902508402" sldId="317"/>
        </pc:sldMkLst>
      </pc:sldChg>
      <pc:sldChg chg="del">
        <pc:chgData name="전 영관" userId="2f00204a-c313-43f9-9d5c-45d94823cc8e" providerId="ADAL" clId="{9C23C7BF-1A3C-4811-A531-1BA546E12A8A}" dt="2021-12-23T08:10:34.399" v="668" actId="47"/>
        <pc:sldMkLst>
          <pc:docMk/>
          <pc:sldMk cId="3417184103" sldId="320"/>
        </pc:sldMkLst>
      </pc:sldChg>
      <pc:sldChg chg="addSp delSp modSp add del mod">
        <pc:chgData name="전 영관" userId="2f00204a-c313-43f9-9d5c-45d94823cc8e" providerId="ADAL" clId="{9C23C7BF-1A3C-4811-A531-1BA546E12A8A}" dt="2021-12-23T08:11:08.513" v="712"/>
        <pc:sldMkLst>
          <pc:docMk/>
          <pc:sldMk cId="1225516608" sldId="323"/>
        </pc:sldMkLst>
        <pc:spChg chg="del">
          <ac:chgData name="전 영관" userId="2f00204a-c313-43f9-9d5c-45d94823cc8e" providerId="ADAL" clId="{9C23C7BF-1A3C-4811-A531-1BA546E12A8A}" dt="2021-12-23T08:11:07.657" v="711" actId="478"/>
          <ac:spMkLst>
            <pc:docMk/>
            <pc:sldMk cId="1225516608" sldId="323"/>
            <ac:spMk id="3" creationId="{DBC7DD31-4B27-4281-B7A0-BDCC9E0D3D6E}"/>
          </ac:spMkLst>
        </pc:spChg>
        <pc:spChg chg="add mod">
          <ac:chgData name="전 영관" userId="2f00204a-c313-43f9-9d5c-45d94823cc8e" providerId="ADAL" clId="{9C23C7BF-1A3C-4811-A531-1BA546E12A8A}" dt="2021-12-23T08:11:08.513" v="712"/>
          <ac:spMkLst>
            <pc:docMk/>
            <pc:sldMk cId="1225516608" sldId="323"/>
            <ac:spMk id="4" creationId="{25B8BE1A-3DE0-463E-AD34-3C56083A22A1}"/>
          </ac:spMkLst>
        </pc:spChg>
      </pc:sldChg>
      <pc:sldChg chg="addSp modSp add del mod">
        <pc:chgData name="전 영관" userId="2f00204a-c313-43f9-9d5c-45d94823cc8e" providerId="ADAL" clId="{9C23C7BF-1A3C-4811-A531-1BA546E12A8A}" dt="2021-12-23T09:19:13.842" v="3266" actId="14100"/>
        <pc:sldMkLst>
          <pc:docMk/>
          <pc:sldMk cId="1345635972" sldId="324"/>
        </pc:sldMkLst>
        <pc:spChg chg="mod">
          <ac:chgData name="전 영관" userId="2f00204a-c313-43f9-9d5c-45d94823cc8e" providerId="ADAL" clId="{9C23C7BF-1A3C-4811-A531-1BA546E12A8A}" dt="2021-12-23T08:11:05.400" v="710"/>
          <ac:spMkLst>
            <pc:docMk/>
            <pc:sldMk cId="1345635972" sldId="324"/>
            <ac:spMk id="5" creationId="{24953E5F-2F61-444A-A61F-E113C4B4062C}"/>
          </ac:spMkLst>
        </pc:spChg>
        <pc:picChg chg="mod">
          <ac:chgData name="전 영관" userId="2f00204a-c313-43f9-9d5c-45d94823cc8e" providerId="ADAL" clId="{9C23C7BF-1A3C-4811-A531-1BA546E12A8A}" dt="2021-12-23T09:18:52.895" v="3262" actId="14100"/>
          <ac:picMkLst>
            <pc:docMk/>
            <pc:sldMk cId="1345635972" sldId="324"/>
            <ac:picMk id="3" creationId="{C6B7B449-677A-4B17-80AF-AFBD75B29EBA}"/>
          </ac:picMkLst>
        </pc:picChg>
        <pc:picChg chg="add mod">
          <ac:chgData name="전 영관" userId="2f00204a-c313-43f9-9d5c-45d94823cc8e" providerId="ADAL" clId="{9C23C7BF-1A3C-4811-A531-1BA546E12A8A}" dt="2021-12-23T09:19:13.842" v="3266" actId="14100"/>
          <ac:picMkLst>
            <pc:docMk/>
            <pc:sldMk cId="1345635972" sldId="324"/>
            <ac:picMk id="7" creationId="{C1C0963C-2BD1-43D8-962E-B36BCC11E50C}"/>
          </ac:picMkLst>
        </pc:picChg>
      </pc:sldChg>
      <pc:sldChg chg="modSp add del mod">
        <pc:chgData name="전 영관" userId="2f00204a-c313-43f9-9d5c-45d94823cc8e" providerId="ADAL" clId="{9C23C7BF-1A3C-4811-A531-1BA546E12A8A}" dt="2021-12-23T08:22:13.220" v="772" actId="20577"/>
        <pc:sldMkLst>
          <pc:docMk/>
          <pc:sldMk cId="430111266" sldId="325"/>
        </pc:sldMkLst>
        <pc:spChg chg="mod">
          <ac:chgData name="전 영관" userId="2f00204a-c313-43f9-9d5c-45d94823cc8e" providerId="ADAL" clId="{9C23C7BF-1A3C-4811-A531-1BA546E12A8A}" dt="2021-12-23T08:22:13.220" v="772" actId="20577"/>
          <ac:spMkLst>
            <pc:docMk/>
            <pc:sldMk cId="430111266" sldId="325"/>
            <ac:spMk id="4" creationId="{3A5AC1D6-0588-4B1D-8F0F-9A7D15F30D49}"/>
          </ac:spMkLst>
        </pc:spChg>
      </pc:sldChg>
      <pc:sldChg chg="add del">
        <pc:chgData name="전 영관" userId="2f00204a-c313-43f9-9d5c-45d94823cc8e" providerId="ADAL" clId="{9C23C7BF-1A3C-4811-A531-1BA546E12A8A}" dt="2021-12-23T08:22:07.433" v="761" actId="47"/>
        <pc:sldMkLst>
          <pc:docMk/>
          <pc:sldMk cId="754822986" sldId="326"/>
        </pc:sldMkLst>
      </pc:sldChg>
      <pc:sldChg chg="del">
        <pc:chgData name="전 영관" userId="2f00204a-c313-43f9-9d5c-45d94823cc8e" providerId="ADAL" clId="{9C23C7BF-1A3C-4811-A531-1BA546E12A8A}" dt="2021-12-23T08:10:03.413" v="644" actId="47"/>
        <pc:sldMkLst>
          <pc:docMk/>
          <pc:sldMk cId="3443618545" sldId="329"/>
        </pc:sldMkLst>
      </pc:sldChg>
      <pc:sldChg chg="del">
        <pc:chgData name="전 영관" userId="2f00204a-c313-43f9-9d5c-45d94823cc8e" providerId="ADAL" clId="{9C23C7BF-1A3C-4811-A531-1BA546E12A8A}" dt="2021-12-23T08:10:10.169" v="653" actId="47"/>
        <pc:sldMkLst>
          <pc:docMk/>
          <pc:sldMk cId="2552310836" sldId="330"/>
        </pc:sldMkLst>
      </pc:sldChg>
      <pc:sldChg chg="del">
        <pc:chgData name="전 영관" userId="2f00204a-c313-43f9-9d5c-45d94823cc8e" providerId="ADAL" clId="{9C23C7BF-1A3C-4811-A531-1BA546E12A8A}" dt="2021-12-23T08:10:10.660" v="654" actId="47"/>
        <pc:sldMkLst>
          <pc:docMk/>
          <pc:sldMk cId="4108315386" sldId="331"/>
        </pc:sldMkLst>
      </pc:sldChg>
      <pc:sldChg chg="del">
        <pc:chgData name="전 영관" userId="2f00204a-c313-43f9-9d5c-45d94823cc8e" providerId="ADAL" clId="{9C23C7BF-1A3C-4811-A531-1BA546E12A8A}" dt="2021-12-23T08:10:11.110" v="655" actId="47"/>
        <pc:sldMkLst>
          <pc:docMk/>
          <pc:sldMk cId="2121538440" sldId="332"/>
        </pc:sldMkLst>
      </pc:sldChg>
      <pc:sldChg chg="del">
        <pc:chgData name="전 영관" userId="2f00204a-c313-43f9-9d5c-45d94823cc8e" providerId="ADAL" clId="{9C23C7BF-1A3C-4811-A531-1BA546E12A8A}" dt="2021-12-23T08:10:11.761" v="656" actId="47"/>
        <pc:sldMkLst>
          <pc:docMk/>
          <pc:sldMk cId="2342641108" sldId="333"/>
        </pc:sldMkLst>
      </pc:sldChg>
      <pc:sldChg chg="del">
        <pc:chgData name="전 영관" userId="2f00204a-c313-43f9-9d5c-45d94823cc8e" providerId="ADAL" clId="{9C23C7BF-1A3C-4811-A531-1BA546E12A8A}" dt="2021-12-23T08:10:12.408" v="657" actId="47"/>
        <pc:sldMkLst>
          <pc:docMk/>
          <pc:sldMk cId="3180815858" sldId="334"/>
        </pc:sldMkLst>
      </pc:sldChg>
      <pc:sldChg chg="del">
        <pc:chgData name="전 영관" userId="2f00204a-c313-43f9-9d5c-45d94823cc8e" providerId="ADAL" clId="{9C23C7BF-1A3C-4811-A531-1BA546E12A8A}" dt="2021-12-23T08:10:24.306" v="659" actId="47"/>
        <pc:sldMkLst>
          <pc:docMk/>
          <pc:sldMk cId="3231616373" sldId="335"/>
        </pc:sldMkLst>
      </pc:sldChg>
      <pc:sldChg chg="del">
        <pc:chgData name="전 영관" userId="2f00204a-c313-43f9-9d5c-45d94823cc8e" providerId="ADAL" clId="{9C23C7BF-1A3C-4811-A531-1BA546E12A8A}" dt="2021-12-23T08:10:24.925" v="660" actId="47"/>
        <pc:sldMkLst>
          <pc:docMk/>
          <pc:sldMk cId="2835858183" sldId="336"/>
        </pc:sldMkLst>
      </pc:sldChg>
      <pc:sldChg chg="del">
        <pc:chgData name="전 영관" userId="2f00204a-c313-43f9-9d5c-45d94823cc8e" providerId="ADAL" clId="{9C23C7BF-1A3C-4811-A531-1BA546E12A8A}" dt="2021-12-23T08:10:23.570" v="658" actId="47"/>
        <pc:sldMkLst>
          <pc:docMk/>
          <pc:sldMk cId="3385967626" sldId="337"/>
        </pc:sldMkLst>
      </pc:sldChg>
      <pc:sldChg chg="del">
        <pc:chgData name="전 영관" userId="2f00204a-c313-43f9-9d5c-45d94823cc8e" providerId="ADAL" clId="{9C23C7BF-1A3C-4811-A531-1BA546E12A8A}" dt="2021-12-23T08:10:25.618" v="661" actId="47"/>
        <pc:sldMkLst>
          <pc:docMk/>
          <pc:sldMk cId="4015541619" sldId="338"/>
        </pc:sldMkLst>
      </pc:sldChg>
      <pc:sldChg chg="del">
        <pc:chgData name="전 영관" userId="2f00204a-c313-43f9-9d5c-45d94823cc8e" providerId="ADAL" clId="{9C23C7BF-1A3C-4811-A531-1BA546E12A8A}" dt="2021-12-23T08:10:26.440" v="662" actId="47"/>
        <pc:sldMkLst>
          <pc:docMk/>
          <pc:sldMk cId="3576261740" sldId="339"/>
        </pc:sldMkLst>
      </pc:sldChg>
      <pc:sldChg chg="del">
        <pc:chgData name="전 영관" userId="2f00204a-c313-43f9-9d5c-45d94823cc8e" providerId="ADAL" clId="{9C23C7BF-1A3C-4811-A531-1BA546E12A8A}" dt="2021-12-23T08:10:27.452" v="663" actId="47"/>
        <pc:sldMkLst>
          <pc:docMk/>
          <pc:sldMk cId="469126765" sldId="340"/>
        </pc:sldMkLst>
      </pc:sldChg>
      <pc:sldChg chg="del">
        <pc:chgData name="전 영관" userId="2f00204a-c313-43f9-9d5c-45d94823cc8e" providerId="ADAL" clId="{9C23C7BF-1A3C-4811-A531-1BA546E12A8A}" dt="2021-12-23T08:10:28.401" v="664" actId="47"/>
        <pc:sldMkLst>
          <pc:docMk/>
          <pc:sldMk cId="3727379259" sldId="341"/>
        </pc:sldMkLst>
      </pc:sldChg>
      <pc:sldChg chg="del">
        <pc:chgData name="전 영관" userId="2f00204a-c313-43f9-9d5c-45d94823cc8e" providerId="ADAL" clId="{9C23C7BF-1A3C-4811-A531-1BA546E12A8A}" dt="2021-12-23T08:10:29.778" v="665" actId="47"/>
        <pc:sldMkLst>
          <pc:docMk/>
          <pc:sldMk cId="2039813559" sldId="342"/>
        </pc:sldMkLst>
      </pc:sldChg>
      <pc:sldChg chg="del">
        <pc:chgData name="전 영관" userId="2f00204a-c313-43f9-9d5c-45d94823cc8e" providerId="ADAL" clId="{9C23C7BF-1A3C-4811-A531-1BA546E12A8A}" dt="2021-12-23T08:10:30.914" v="666" actId="47"/>
        <pc:sldMkLst>
          <pc:docMk/>
          <pc:sldMk cId="403842114" sldId="343"/>
        </pc:sldMkLst>
      </pc:sldChg>
      <pc:sldChg chg="del">
        <pc:chgData name="전 영관" userId="2f00204a-c313-43f9-9d5c-45d94823cc8e" providerId="ADAL" clId="{9C23C7BF-1A3C-4811-A531-1BA546E12A8A}" dt="2021-12-23T08:11:12.361" v="713" actId="47"/>
        <pc:sldMkLst>
          <pc:docMk/>
          <pc:sldMk cId="365945505" sldId="344"/>
        </pc:sldMkLst>
      </pc:sldChg>
      <pc:sldChg chg="del">
        <pc:chgData name="전 영관" userId="2f00204a-c313-43f9-9d5c-45d94823cc8e" providerId="ADAL" clId="{9C23C7BF-1A3C-4811-A531-1BA546E12A8A}" dt="2021-12-23T08:10:33.493" v="667" actId="47"/>
        <pc:sldMkLst>
          <pc:docMk/>
          <pc:sldMk cId="2420096480" sldId="345"/>
        </pc:sldMkLst>
      </pc:sldChg>
      <pc:sldChg chg="del">
        <pc:chgData name="전 영관" userId="2f00204a-c313-43f9-9d5c-45d94823cc8e" providerId="ADAL" clId="{9C23C7BF-1A3C-4811-A531-1BA546E12A8A}" dt="2021-12-23T08:11:13.498" v="714" actId="47"/>
        <pc:sldMkLst>
          <pc:docMk/>
          <pc:sldMk cId="1738465358" sldId="346"/>
        </pc:sldMkLst>
      </pc:sldChg>
      <pc:sldChg chg="del">
        <pc:chgData name="전 영관" userId="2f00204a-c313-43f9-9d5c-45d94823cc8e" providerId="ADAL" clId="{9C23C7BF-1A3C-4811-A531-1BA546E12A8A}" dt="2021-12-23T08:11:15.092" v="716" actId="47"/>
        <pc:sldMkLst>
          <pc:docMk/>
          <pc:sldMk cId="2817314405" sldId="347"/>
        </pc:sldMkLst>
      </pc:sldChg>
      <pc:sldChg chg="del">
        <pc:chgData name="전 영관" userId="2f00204a-c313-43f9-9d5c-45d94823cc8e" providerId="ADAL" clId="{9C23C7BF-1A3C-4811-A531-1BA546E12A8A}" dt="2021-12-23T08:11:13.937" v="715" actId="47"/>
        <pc:sldMkLst>
          <pc:docMk/>
          <pc:sldMk cId="666936022" sldId="348"/>
        </pc:sldMkLst>
      </pc:sldChg>
      <pc:sldChg chg="del">
        <pc:chgData name="전 영관" userId="2f00204a-c313-43f9-9d5c-45d94823cc8e" providerId="ADAL" clId="{9C23C7BF-1A3C-4811-A531-1BA546E12A8A}" dt="2021-12-23T08:24:02.607" v="773" actId="47"/>
        <pc:sldMkLst>
          <pc:docMk/>
          <pc:sldMk cId="596662688" sldId="349"/>
        </pc:sldMkLst>
      </pc:sldChg>
      <pc:sldChg chg="del">
        <pc:chgData name="전 영관" userId="2f00204a-c313-43f9-9d5c-45d94823cc8e" providerId="ADAL" clId="{9C23C7BF-1A3C-4811-A531-1BA546E12A8A}" dt="2021-12-23T08:24:04.136" v="774" actId="47"/>
        <pc:sldMkLst>
          <pc:docMk/>
          <pc:sldMk cId="3768555084" sldId="350"/>
        </pc:sldMkLst>
      </pc:sldChg>
      <pc:sldChg chg="add del">
        <pc:chgData name="전 영관" userId="2f00204a-c313-43f9-9d5c-45d94823cc8e" providerId="ADAL" clId="{9C23C7BF-1A3C-4811-A531-1BA546E12A8A}" dt="2021-12-23T08:22:03.021" v="760" actId="47"/>
        <pc:sldMkLst>
          <pc:docMk/>
          <pc:sldMk cId="3137771937" sldId="351"/>
        </pc:sldMkLst>
      </pc:sldChg>
      <pc:sldChg chg="add del">
        <pc:chgData name="전 영관" userId="2f00204a-c313-43f9-9d5c-45d94823cc8e" providerId="ADAL" clId="{9C23C7BF-1A3C-4811-A531-1BA546E12A8A}" dt="2021-12-23T08:22:02.739" v="759" actId="47"/>
        <pc:sldMkLst>
          <pc:docMk/>
          <pc:sldMk cId="4167302950" sldId="352"/>
        </pc:sldMkLst>
      </pc:sldChg>
      <pc:sldChg chg="add del">
        <pc:chgData name="전 영관" userId="2f00204a-c313-43f9-9d5c-45d94823cc8e" providerId="ADAL" clId="{9C23C7BF-1A3C-4811-A531-1BA546E12A8A}" dt="2021-12-23T08:22:08.917" v="763" actId="47"/>
        <pc:sldMkLst>
          <pc:docMk/>
          <pc:sldMk cId="2052015225" sldId="353"/>
        </pc:sldMkLst>
      </pc:sldChg>
      <pc:sldChg chg="add del">
        <pc:chgData name="전 영관" userId="2f00204a-c313-43f9-9d5c-45d94823cc8e" providerId="ADAL" clId="{9C23C7BF-1A3C-4811-A531-1BA546E12A8A}" dt="2021-12-23T08:22:07.760" v="762" actId="47"/>
        <pc:sldMkLst>
          <pc:docMk/>
          <pc:sldMk cId="1176823178" sldId="354"/>
        </pc:sldMkLst>
      </pc:sldChg>
      <pc:sldChg chg="modSp mod">
        <pc:chgData name="전 영관" userId="2f00204a-c313-43f9-9d5c-45d94823cc8e" providerId="ADAL" clId="{9C23C7BF-1A3C-4811-A531-1BA546E12A8A}" dt="2021-12-23T08:11:39.839" v="730"/>
        <pc:sldMkLst>
          <pc:docMk/>
          <pc:sldMk cId="4163239458" sldId="356"/>
        </pc:sldMkLst>
        <pc:spChg chg="mod">
          <ac:chgData name="전 영관" userId="2f00204a-c313-43f9-9d5c-45d94823cc8e" providerId="ADAL" clId="{9C23C7BF-1A3C-4811-A531-1BA546E12A8A}" dt="2021-12-23T08:11:39.839" v="730"/>
          <ac:spMkLst>
            <pc:docMk/>
            <pc:sldMk cId="4163239458" sldId="356"/>
            <ac:spMk id="24" creationId="{078CA79E-304C-4B01-9A75-98E271F85607}"/>
          </ac:spMkLst>
        </pc:spChg>
      </pc:sldChg>
      <pc:sldChg chg="modSp mod">
        <pc:chgData name="전 영관" userId="2f00204a-c313-43f9-9d5c-45d94823cc8e" providerId="ADAL" clId="{9C23C7BF-1A3C-4811-A531-1BA546E12A8A}" dt="2021-12-23T08:11:42.250" v="731"/>
        <pc:sldMkLst>
          <pc:docMk/>
          <pc:sldMk cId="3761591073" sldId="357"/>
        </pc:sldMkLst>
        <pc:spChg chg="mod">
          <ac:chgData name="전 영관" userId="2f00204a-c313-43f9-9d5c-45d94823cc8e" providerId="ADAL" clId="{9C23C7BF-1A3C-4811-A531-1BA546E12A8A}" dt="2021-12-23T08:11:42.250" v="731"/>
          <ac:spMkLst>
            <pc:docMk/>
            <pc:sldMk cId="3761591073" sldId="357"/>
            <ac:spMk id="4" creationId="{83780CFC-03C5-4FAA-B810-4B67FF2577A0}"/>
          </ac:spMkLst>
        </pc:spChg>
      </pc:sldChg>
      <pc:sldChg chg="modSp mod">
        <pc:chgData name="전 영관" userId="2f00204a-c313-43f9-9d5c-45d94823cc8e" providerId="ADAL" clId="{9C23C7BF-1A3C-4811-A531-1BA546E12A8A}" dt="2021-12-23T08:11:44.800" v="732"/>
        <pc:sldMkLst>
          <pc:docMk/>
          <pc:sldMk cId="4062792545" sldId="358"/>
        </pc:sldMkLst>
        <pc:spChg chg="mod">
          <ac:chgData name="전 영관" userId="2f00204a-c313-43f9-9d5c-45d94823cc8e" providerId="ADAL" clId="{9C23C7BF-1A3C-4811-A531-1BA546E12A8A}" dt="2021-12-23T08:11:44.800" v="732"/>
          <ac:spMkLst>
            <pc:docMk/>
            <pc:sldMk cId="4062792545" sldId="358"/>
            <ac:spMk id="35" creationId="{2094BCA7-F664-45FB-B3C5-4EBF60636AF8}"/>
          </ac:spMkLst>
        </pc:spChg>
      </pc:sldChg>
      <pc:sldChg chg="modSp mod">
        <pc:chgData name="전 영관" userId="2f00204a-c313-43f9-9d5c-45d94823cc8e" providerId="ADAL" clId="{9C23C7BF-1A3C-4811-A531-1BA546E12A8A}" dt="2021-12-23T08:11:47.235" v="733"/>
        <pc:sldMkLst>
          <pc:docMk/>
          <pc:sldMk cId="2206092242" sldId="359"/>
        </pc:sldMkLst>
        <pc:spChg chg="mod">
          <ac:chgData name="전 영관" userId="2f00204a-c313-43f9-9d5c-45d94823cc8e" providerId="ADAL" clId="{9C23C7BF-1A3C-4811-A531-1BA546E12A8A}" dt="2021-12-23T08:11:47.235" v="733"/>
          <ac:spMkLst>
            <pc:docMk/>
            <pc:sldMk cId="2206092242" sldId="359"/>
            <ac:spMk id="18" creationId="{FB5BF15E-4ED3-47A8-9E7E-985869687734}"/>
          </ac:spMkLst>
        </pc:spChg>
      </pc:sldChg>
      <pc:sldChg chg="modSp mod">
        <pc:chgData name="전 영관" userId="2f00204a-c313-43f9-9d5c-45d94823cc8e" providerId="ADAL" clId="{9C23C7BF-1A3C-4811-A531-1BA546E12A8A}" dt="2021-12-23T08:11:49.796" v="734"/>
        <pc:sldMkLst>
          <pc:docMk/>
          <pc:sldMk cId="2080315779" sldId="360"/>
        </pc:sldMkLst>
        <pc:spChg chg="mod">
          <ac:chgData name="전 영관" userId="2f00204a-c313-43f9-9d5c-45d94823cc8e" providerId="ADAL" clId="{9C23C7BF-1A3C-4811-A531-1BA546E12A8A}" dt="2021-12-23T08:11:49.796" v="734"/>
          <ac:spMkLst>
            <pc:docMk/>
            <pc:sldMk cId="2080315779" sldId="360"/>
            <ac:spMk id="8" creationId="{92BE8CBB-41D6-4B34-B797-B146C4E09C25}"/>
          </ac:spMkLst>
        </pc:spChg>
      </pc:sldChg>
      <pc:sldChg chg="modSp mod">
        <pc:chgData name="전 영관" userId="2f00204a-c313-43f9-9d5c-45d94823cc8e" providerId="ADAL" clId="{9C23C7BF-1A3C-4811-A531-1BA546E12A8A}" dt="2021-12-23T08:11:56.104" v="736"/>
        <pc:sldMkLst>
          <pc:docMk/>
          <pc:sldMk cId="2871079066" sldId="361"/>
        </pc:sldMkLst>
        <pc:spChg chg="mod">
          <ac:chgData name="전 영관" userId="2f00204a-c313-43f9-9d5c-45d94823cc8e" providerId="ADAL" clId="{9C23C7BF-1A3C-4811-A531-1BA546E12A8A}" dt="2021-12-23T08:11:56.104" v="736"/>
          <ac:spMkLst>
            <pc:docMk/>
            <pc:sldMk cId="2871079066" sldId="361"/>
            <ac:spMk id="22" creationId="{A78E37EB-9ABC-4393-81FE-4077D8F85922}"/>
          </ac:spMkLst>
        </pc:spChg>
      </pc:sldChg>
      <pc:sldChg chg="modSp mod">
        <pc:chgData name="전 영관" userId="2f00204a-c313-43f9-9d5c-45d94823cc8e" providerId="ADAL" clId="{9C23C7BF-1A3C-4811-A531-1BA546E12A8A}" dt="2021-12-23T08:11:58.840" v="737"/>
        <pc:sldMkLst>
          <pc:docMk/>
          <pc:sldMk cId="2662870961" sldId="362"/>
        </pc:sldMkLst>
        <pc:spChg chg="mod">
          <ac:chgData name="전 영관" userId="2f00204a-c313-43f9-9d5c-45d94823cc8e" providerId="ADAL" clId="{9C23C7BF-1A3C-4811-A531-1BA546E12A8A}" dt="2021-12-23T08:11:58.840" v="737"/>
          <ac:spMkLst>
            <pc:docMk/>
            <pc:sldMk cId="2662870961" sldId="362"/>
            <ac:spMk id="19" creationId="{6E603F96-BBEC-45DE-903B-F9DEA8A745FD}"/>
          </ac:spMkLst>
        </pc:spChg>
      </pc:sldChg>
      <pc:sldChg chg="modSp mod">
        <pc:chgData name="전 영관" userId="2f00204a-c313-43f9-9d5c-45d94823cc8e" providerId="ADAL" clId="{9C23C7BF-1A3C-4811-A531-1BA546E12A8A}" dt="2021-12-23T08:12:02.902" v="738"/>
        <pc:sldMkLst>
          <pc:docMk/>
          <pc:sldMk cId="1323722384" sldId="363"/>
        </pc:sldMkLst>
        <pc:spChg chg="mod">
          <ac:chgData name="전 영관" userId="2f00204a-c313-43f9-9d5c-45d94823cc8e" providerId="ADAL" clId="{9C23C7BF-1A3C-4811-A531-1BA546E12A8A}" dt="2021-12-23T08:12:02.902" v="738"/>
          <ac:spMkLst>
            <pc:docMk/>
            <pc:sldMk cId="1323722384" sldId="363"/>
            <ac:spMk id="14" creationId="{7298E842-6E63-4BA1-BF95-09F1A8A58705}"/>
          </ac:spMkLst>
        </pc:spChg>
      </pc:sldChg>
      <pc:sldChg chg="add">
        <pc:chgData name="전 영관" userId="2f00204a-c313-43f9-9d5c-45d94823cc8e" providerId="ADAL" clId="{9C23C7BF-1A3C-4811-A531-1BA546E12A8A}" dt="2021-12-23T08:49:11.679" v="1281"/>
        <pc:sldMkLst>
          <pc:docMk/>
          <pc:sldMk cId="1222192123" sldId="364"/>
        </pc:sldMkLst>
      </pc:sldChg>
      <pc:sldChg chg="del">
        <pc:chgData name="전 영관" userId="2f00204a-c313-43f9-9d5c-45d94823cc8e" providerId="ADAL" clId="{9C23C7BF-1A3C-4811-A531-1BA546E12A8A}" dt="2021-12-23T08:49:09.800" v="1280" actId="2696"/>
        <pc:sldMkLst>
          <pc:docMk/>
          <pc:sldMk cId="4055507925" sldId="364"/>
        </pc:sldMkLst>
      </pc:sldChg>
      <pc:sldChg chg="modSp mod">
        <pc:chgData name="전 영관" userId="2f00204a-c313-43f9-9d5c-45d94823cc8e" providerId="ADAL" clId="{9C23C7BF-1A3C-4811-A531-1BA546E12A8A}" dt="2021-12-23T08:12:08.660" v="739"/>
        <pc:sldMkLst>
          <pc:docMk/>
          <pc:sldMk cId="2098314419" sldId="365"/>
        </pc:sldMkLst>
        <pc:spChg chg="mod">
          <ac:chgData name="전 영관" userId="2f00204a-c313-43f9-9d5c-45d94823cc8e" providerId="ADAL" clId="{9C23C7BF-1A3C-4811-A531-1BA546E12A8A}" dt="2021-12-23T08:12:08.660" v="739"/>
          <ac:spMkLst>
            <pc:docMk/>
            <pc:sldMk cId="2098314419" sldId="365"/>
            <ac:spMk id="25" creationId="{44F3F157-6DD9-47BC-AB2D-531B12657F79}"/>
          </ac:spMkLst>
        </pc:spChg>
      </pc:sldChg>
      <pc:sldChg chg="modSp mod">
        <pc:chgData name="전 영관" userId="2f00204a-c313-43f9-9d5c-45d94823cc8e" providerId="ADAL" clId="{9C23C7BF-1A3C-4811-A531-1BA546E12A8A}" dt="2021-12-23T08:12:12.306" v="740"/>
        <pc:sldMkLst>
          <pc:docMk/>
          <pc:sldMk cId="2635334661" sldId="366"/>
        </pc:sldMkLst>
        <pc:spChg chg="mod">
          <ac:chgData name="전 영관" userId="2f00204a-c313-43f9-9d5c-45d94823cc8e" providerId="ADAL" clId="{9C23C7BF-1A3C-4811-A531-1BA546E12A8A}" dt="2021-12-23T08:12:12.306" v="740"/>
          <ac:spMkLst>
            <pc:docMk/>
            <pc:sldMk cId="2635334661" sldId="366"/>
            <ac:spMk id="6" creationId="{8BABE982-3E50-48E1-8132-2D1AED857761}"/>
          </ac:spMkLst>
        </pc:spChg>
      </pc:sldChg>
      <pc:sldChg chg="modSp add mod">
        <pc:chgData name="전 영관" userId="2f00204a-c313-43f9-9d5c-45d94823cc8e" providerId="ADAL" clId="{9C23C7BF-1A3C-4811-A531-1BA546E12A8A}" dt="2021-12-23T08:55:00.281" v="1670"/>
        <pc:sldMkLst>
          <pc:docMk/>
          <pc:sldMk cId="999874072" sldId="367"/>
        </pc:sldMkLst>
        <pc:spChg chg="mod">
          <ac:chgData name="전 영관" userId="2f00204a-c313-43f9-9d5c-45d94823cc8e" providerId="ADAL" clId="{9C23C7BF-1A3C-4811-A531-1BA546E12A8A}" dt="2021-12-23T08:55:00.281" v="1670"/>
          <ac:spMkLst>
            <pc:docMk/>
            <pc:sldMk cId="999874072" sldId="367"/>
            <ac:spMk id="5" creationId="{83E3B40A-FB78-4811-9371-C879AC63CF0C}"/>
          </ac:spMkLst>
        </pc:spChg>
      </pc:sldChg>
      <pc:sldChg chg="modSp del mod">
        <pc:chgData name="전 영관" userId="2f00204a-c313-43f9-9d5c-45d94823cc8e" providerId="ADAL" clId="{9C23C7BF-1A3C-4811-A531-1BA546E12A8A}" dt="2021-12-23T08:49:09.800" v="1280" actId="2696"/>
        <pc:sldMkLst>
          <pc:docMk/>
          <pc:sldMk cId="2803783114" sldId="367"/>
        </pc:sldMkLst>
        <pc:spChg chg="mod">
          <ac:chgData name="전 영관" userId="2f00204a-c313-43f9-9d5c-45d94823cc8e" providerId="ADAL" clId="{9C23C7BF-1A3C-4811-A531-1BA546E12A8A}" dt="2021-12-23T08:33:15.418" v="968"/>
          <ac:spMkLst>
            <pc:docMk/>
            <pc:sldMk cId="2803783114" sldId="367"/>
            <ac:spMk id="2" creationId="{339C2CF0-93EE-4D32-A907-CC5906206681}"/>
          </ac:spMkLst>
        </pc:spChg>
        <pc:spChg chg="mod">
          <ac:chgData name="전 영관" userId="2f00204a-c313-43f9-9d5c-45d94823cc8e" providerId="ADAL" clId="{9C23C7BF-1A3C-4811-A531-1BA546E12A8A}" dt="2021-12-23T08:31:26.147" v="819"/>
          <ac:spMkLst>
            <pc:docMk/>
            <pc:sldMk cId="2803783114" sldId="367"/>
            <ac:spMk id="5" creationId="{83E3B40A-FB78-4811-9371-C879AC63CF0C}"/>
          </ac:spMkLst>
        </pc:spChg>
      </pc:sldChg>
      <pc:sldChg chg="del">
        <pc:chgData name="전 영관" userId="2f00204a-c313-43f9-9d5c-45d94823cc8e" providerId="ADAL" clId="{9C23C7BF-1A3C-4811-A531-1BA546E12A8A}" dt="2021-12-23T08:11:15.500" v="717" actId="47"/>
        <pc:sldMkLst>
          <pc:docMk/>
          <pc:sldMk cId="3848661161" sldId="368"/>
        </pc:sldMkLst>
      </pc:sldChg>
      <pc:sldChg chg="del">
        <pc:chgData name="전 영관" userId="2f00204a-c313-43f9-9d5c-45d94823cc8e" providerId="ADAL" clId="{9C23C7BF-1A3C-4811-A531-1BA546E12A8A}" dt="2021-12-23T08:11:16.088" v="718" actId="47"/>
        <pc:sldMkLst>
          <pc:docMk/>
          <pc:sldMk cId="2756080996" sldId="369"/>
        </pc:sldMkLst>
      </pc:sldChg>
      <pc:sldChg chg="del">
        <pc:chgData name="전 영관" userId="2f00204a-c313-43f9-9d5c-45d94823cc8e" providerId="ADAL" clId="{9C23C7BF-1A3C-4811-A531-1BA546E12A8A}" dt="2021-12-23T08:11:17.017" v="719" actId="47"/>
        <pc:sldMkLst>
          <pc:docMk/>
          <pc:sldMk cId="2083180712" sldId="370"/>
        </pc:sldMkLst>
      </pc:sldChg>
      <pc:sldChg chg="del">
        <pc:chgData name="전 영관" userId="2f00204a-c313-43f9-9d5c-45d94823cc8e" providerId="ADAL" clId="{9C23C7BF-1A3C-4811-A531-1BA546E12A8A}" dt="2021-12-23T08:11:20.748" v="720" actId="47"/>
        <pc:sldMkLst>
          <pc:docMk/>
          <pc:sldMk cId="1050641127" sldId="371"/>
        </pc:sldMkLst>
      </pc:sldChg>
      <pc:sldChg chg="modSp mod">
        <pc:chgData name="전 영관" userId="2f00204a-c313-43f9-9d5c-45d94823cc8e" providerId="ADAL" clId="{9C23C7BF-1A3C-4811-A531-1BA546E12A8A}" dt="2021-12-23T08:11:52.607" v="735"/>
        <pc:sldMkLst>
          <pc:docMk/>
          <pc:sldMk cId="1248850878" sldId="372"/>
        </pc:sldMkLst>
        <pc:spChg chg="mod">
          <ac:chgData name="전 영관" userId="2f00204a-c313-43f9-9d5c-45d94823cc8e" providerId="ADAL" clId="{9C23C7BF-1A3C-4811-A531-1BA546E12A8A}" dt="2021-12-23T08:11:52.607" v="735"/>
          <ac:spMkLst>
            <pc:docMk/>
            <pc:sldMk cId="1248850878" sldId="372"/>
            <ac:spMk id="2" creationId="{A0A2A8B9-5993-4F97-A9EE-EC225FB302CB}"/>
          </ac:spMkLst>
        </pc:spChg>
      </pc:sldChg>
      <pc:sldChg chg="addSp delSp modSp del mod">
        <pc:chgData name="전 영관" userId="2f00204a-c313-43f9-9d5c-45d94823cc8e" providerId="ADAL" clId="{9C23C7BF-1A3C-4811-A531-1BA546E12A8A}" dt="2021-12-23T08:49:09.800" v="1280" actId="2696"/>
        <pc:sldMkLst>
          <pc:docMk/>
          <pc:sldMk cId="1419082818" sldId="373"/>
        </pc:sldMkLst>
        <pc:spChg chg="del mod">
          <ac:chgData name="전 영관" userId="2f00204a-c313-43f9-9d5c-45d94823cc8e" providerId="ADAL" clId="{9C23C7BF-1A3C-4811-A531-1BA546E12A8A}" dt="2021-12-23T08:31:34.454" v="820" actId="478"/>
          <ac:spMkLst>
            <pc:docMk/>
            <pc:sldMk cId="1419082818" sldId="373"/>
            <ac:spMk id="5" creationId="{83E3B40A-FB78-4811-9371-C879AC63CF0C}"/>
          </ac:spMkLst>
        </pc:spChg>
        <pc:spChg chg="add mod">
          <ac:chgData name="전 영관" userId="2f00204a-c313-43f9-9d5c-45d94823cc8e" providerId="ADAL" clId="{9C23C7BF-1A3C-4811-A531-1BA546E12A8A}" dt="2021-12-23T08:31:35.215" v="821"/>
          <ac:spMkLst>
            <pc:docMk/>
            <pc:sldMk cId="1419082818" sldId="373"/>
            <ac:spMk id="6" creationId="{77FF709F-E485-4F5E-9FF4-75F47C95883D}"/>
          </ac:spMkLst>
        </pc:spChg>
      </pc:sldChg>
      <pc:sldChg chg="add">
        <pc:chgData name="전 영관" userId="2f00204a-c313-43f9-9d5c-45d94823cc8e" providerId="ADAL" clId="{9C23C7BF-1A3C-4811-A531-1BA546E12A8A}" dt="2021-12-23T08:49:11.679" v="1281"/>
        <pc:sldMkLst>
          <pc:docMk/>
          <pc:sldMk cId="1715464490" sldId="373"/>
        </pc:sldMkLst>
      </pc:sldChg>
      <pc:sldChg chg="modSp del mod">
        <pc:chgData name="전 영관" userId="2f00204a-c313-43f9-9d5c-45d94823cc8e" providerId="ADAL" clId="{9C23C7BF-1A3C-4811-A531-1BA546E12A8A}" dt="2021-12-23T08:49:09.800" v="1280" actId="2696"/>
        <pc:sldMkLst>
          <pc:docMk/>
          <pc:sldMk cId="1114063263" sldId="374"/>
        </pc:sldMkLst>
        <pc:spChg chg="mod">
          <ac:chgData name="전 영관" userId="2f00204a-c313-43f9-9d5c-45d94823cc8e" providerId="ADAL" clId="{9C23C7BF-1A3C-4811-A531-1BA546E12A8A}" dt="2021-12-23T08:38:29.377" v="1251"/>
          <ac:spMkLst>
            <pc:docMk/>
            <pc:sldMk cId="1114063263" sldId="374"/>
            <ac:spMk id="2" creationId="{339C2CF0-93EE-4D32-A907-CC5906206681}"/>
          </ac:spMkLst>
        </pc:spChg>
      </pc:sldChg>
      <pc:sldChg chg="add">
        <pc:chgData name="전 영관" userId="2f00204a-c313-43f9-9d5c-45d94823cc8e" providerId="ADAL" clId="{9C23C7BF-1A3C-4811-A531-1BA546E12A8A}" dt="2021-12-23T08:49:11.679" v="1281"/>
        <pc:sldMkLst>
          <pc:docMk/>
          <pc:sldMk cId="2504859832" sldId="374"/>
        </pc:sldMkLst>
      </pc:sldChg>
      <pc:sldChg chg="del">
        <pc:chgData name="전 영관" userId="2f00204a-c313-43f9-9d5c-45d94823cc8e" providerId="ADAL" clId="{9C23C7BF-1A3C-4811-A531-1BA546E12A8A}" dt="2021-12-23T08:10:05.474" v="648" actId="47"/>
        <pc:sldMkLst>
          <pc:docMk/>
          <pc:sldMk cId="513891236" sldId="375"/>
        </pc:sldMkLst>
      </pc:sldChg>
      <pc:sldChg chg="del">
        <pc:chgData name="전 영관" userId="2f00204a-c313-43f9-9d5c-45d94823cc8e" providerId="ADAL" clId="{9C23C7BF-1A3C-4811-A531-1BA546E12A8A}" dt="2021-12-23T08:10:06.171" v="649" actId="47"/>
        <pc:sldMkLst>
          <pc:docMk/>
          <pc:sldMk cId="1407429505" sldId="376"/>
        </pc:sldMkLst>
      </pc:sldChg>
      <pc:sldChg chg="del">
        <pc:chgData name="전 영관" userId="2f00204a-c313-43f9-9d5c-45d94823cc8e" providerId="ADAL" clId="{9C23C7BF-1A3C-4811-A531-1BA546E12A8A}" dt="2021-12-23T08:10:06.899" v="650" actId="47"/>
        <pc:sldMkLst>
          <pc:docMk/>
          <pc:sldMk cId="516185482" sldId="377"/>
        </pc:sldMkLst>
      </pc:sldChg>
      <pc:sldChg chg="del">
        <pc:chgData name="전 영관" userId="2f00204a-c313-43f9-9d5c-45d94823cc8e" providerId="ADAL" clId="{9C23C7BF-1A3C-4811-A531-1BA546E12A8A}" dt="2021-12-23T08:24:06.305" v="776" actId="47"/>
        <pc:sldMkLst>
          <pc:docMk/>
          <pc:sldMk cId="92838086" sldId="380"/>
        </pc:sldMkLst>
      </pc:sldChg>
      <pc:sldChg chg="addSp delSp modSp add mod">
        <pc:chgData name="전 영관" userId="2f00204a-c313-43f9-9d5c-45d94823cc8e" providerId="ADAL" clId="{9C23C7BF-1A3C-4811-A531-1BA546E12A8A}" dt="2021-12-23T09:01:49.669" v="2075" actId="20577"/>
        <pc:sldMkLst>
          <pc:docMk/>
          <pc:sldMk cId="3137671143" sldId="380"/>
        </pc:sldMkLst>
        <pc:spChg chg="mod">
          <ac:chgData name="전 영관" userId="2f00204a-c313-43f9-9d5c-45d94823cc8e" providerId="ADAL" clId="{9C23C7BF-1A3C-4811-A531-1BA546E12A8A}" dt="2021-12-23T09:01:49.669" v="2075" actId="20577"/>
          <ac:spMkLst>
            <pc:docMk/>
            <pc:sldMk cId="3137671143" sldId="380"/>
            <ac:spMk id="2" creationId="{339C2CF0-93EE-4D32-A907-CC5906206681}"/>
          </ac:spMkLst>
        </pc:spChg>
        <pc:spChg chg="del">
          <ac:chgData name="전 영관" userId="2f00204a-c313-43f9-9d5c-45d94823cc8e" providerId="ADAL" clId="{9C23C7BF-1A3C-4811-A531-1BA546E12A8A}" dt="2021-12-23T08:32:25.047" v="844" actId="478"/>
          <ac:spMkLst>
            <pc:docMk/>
            <pc:sldMk cId="3137671143" sldId="380"/>
            <ac:spMk id="3" creationId="{2C2DAF51-695B-4832-8F7D-FCA136D0B016}"/>
          </ac:spMkLst>
        </pc:spChg>
        <pc:spChg chg="add mod">
          <ac:chgData name="전 영관" userId="2f00204a-c313-43f9-9d5c-45d94823cc8e" providerId="ADAL" clId="{9C23C7BF-1A3C-4811-A531-1BA546E12A8A}" dt="2021-12-23T08:59:58.198" v="1911" actId="14100"/>
          <ac:spMkLst>
            <pc:docMk/>
            <pc:sldMk cId="3137671143" sldId="380"/>
            <ac:spMk id="4" creationId="{17FAD741-D414-42FD-BF03-44657122099D}"/>
          </ac:spMkLst>
        </pc:spChg>
        <pc:spChg chg="mod">
          <ac:chgData name="전 영관" userId="2f00204a-c313-43f9-9d5c-45d94823cc8e" providerId="ADAL" clId="{9C23C7BF-1A3C-4811-A531-1BA546E12A8A}" dt="2021-12-23T08:54:49.182" v="1645"/>
          <ac:spMkLst>
            <pc:docMk/>
            <pc:sldMk cId="3137671143" sldId="380"/>
            <ac:spMk id="5" creationId="{83E3B40A-FB78-4811-9371-C879AC63CF0C}"/>
          </ac:spMkLst>
        </pc:spChg>
        <pc:spChg chg="add del mod">
          <ac:chgData name="전 영관" userId="2f00204a-c313-43f9-9d5c-45d94823cc8e" providerId="ADAL" clId="{9C23C7BF-1A3C-4811-A531-1BA546E12A8A}" dt="2021-12-23T08:34:49.768" v="1155" actId="478"/>
          <ac:spMkLst>
            <pc:docMk/>
            <pc:sldMk cId="3137671143" sldId="380"/>
            <ac:spMk id="6" creationId="{23A0D645-4F5F-4B0C-8F6D-B1C2BD1893D5}"/>
          </ac:spMkLst>
        </pc:spChg>
        <pc:picChg chg="add mod">
          <ac:chgData name="전 영관" userId="2f00204a-c313-43f9-9d5c-45d94823cc8e" providerId="ADAL" clId="{9C23C7BF-1A3C-4811-A531-1BA546E12A8A}" dt="2021-12-23T08:58:58.981" v="1867"/>
          <ac:picMkLst>
            <pc:docMk/>
            <pc:sldMk cId="3137671143" sldId="380"/>
            <ac:picMk id="7" creationId="{CE328B25-B248-47CD-AA45-6B3C9DAAB7C9}"/>
          </ac:picMkLst>
        </pc:picChg>
      </pc:sldChg>
      <pc:sldChg chg="addSp delSp modSp add mod">
        <pc:chgData name="전 영관" userId="2f00204a-c313-43f9-9d5c-45d94823cc8e" providerId="ADAL" clId="{9C23C7BF-1A3C-4811-A531-1BA546E12A8A}" dt="2021-12-23T09:20:11.915" v="3301" actId="14100"/>
        <pc:sldMkLst>
          <pc:docMk/>
          <pc:sldMk cId="2970446653" sldId="381"/>
        </pc:sldMkLst>
        <pc:spChg chg="del">
          <ac:chgData name="전 영관" userId="2f00204a-c313-43f9-9d5c-45d94823cc8e" providerId="ADAL" clId="{9C23C7BF-1A3C-4811-A531-1BA546E12A8A}" dt="2021-12-23T08:36:00.669" v="1156" actId="478"/>
          <ac:spMkLst>
            <pc:docMk/>
            <pc:sldMk cId="2970446653" sldId="381"/>
            <ac:spMk id="2" creationId="{339C2CF0-93EE-4D32-A907-CC5906206681}"/>
          </ac:spMkLst>
        </pc:spChg>
        <pc:spChg chg="mod">
          <ac:chgData name="전 영관" userId="2f00204a-c313-43f9-9d5c-45d94823cc8e" providerId="ADAL" clId="{9C23C7BF-1A3C-4811-A531-1BA546E12A8A}" dt="2021-12-23T08:55:09.029" v="1705"/>
          <ac:spMkLst>
            <pc:docMk/>
            <pc:sldMk cId="2970446653" sldId="381"/>
            <ac:spMk id="5" creationId="{83E3B40A-FB78-4811-9371-C879AC63CF0C}"/>
          </ac:spMkLst>
        </pc:spChg>
        <pc:spChg chg="del mod">
          <ac:chgData name="전 영관" userId="2f00204a-c313-43f9-9d5c-45d94823cc8e" providerId="ADAL" clId="{9C23C7BF-1A3C-4811-A531-1BA546E12A8A}" dt="2021-12-23T08:55:41.484" v="1849" actId="478"/>
          <ac:spMkLst>
            <pc:docMk/>
            <pc:sldMk cId="2970446653" sldId="381"/>
            <ac:spMk id="6" creationId="{23A0D645-4F5F-4B0C-8F6D-B1C2BD1893D5}"/>
          </ac:spMkLst>
        </pc:spChg>
        <pc:spChg chg="add mod">
          <ac:chgData name="전 영관" userId="2f00204a-c313-43f9-9d5c-45d94823cc8e" providerId="ADAL" clId="{9C23C7BF-1A3C-4811-A531-1BA546E12A8A}" dt="2021-12-23T09:20:11.915" v="3301" actId="14100"/>
          <ac:spMkLst>
            <pc:docMk/>
            <pc:sldMk cId="2970446653" sldId="381"/>
            <ac:spMk id="7" creationId="{5EDA1E7A-59EC-4744-B8DB-3132D4048A08}"/>
          </ac:spMkLst>
        </pc:spChg>
        <pc:picChg chg="add del mod">
          <ac:chgData name="전 영관" userId="2f00204a-c313-43f9-9d5c-45d94823cc8e" providerId="ADAL" clId="{9C23C7BF-1A3C-4811-A531-1BA546E12A8A}" dt="2021-12-23T08:58:58.358" v="1866" actId="21"/>
          <ac:picMkLst>
            <pc:docMk/>
            <pc:sldMk cId="2970446653" sldId="381"/>
            <ac:picMk id="4" creationId="{C85B2B5D-637D-4149-947E-79A79184FD92}"/>
          </ac:picMkLst>
        </pc:picChg>
      </pc:sldChg>
      <pc:sldChg chg="del">
        <pc:chgData name="전 영관" userId="2f00204a-c313-43f9-9d5c-45d94823cc8e" providerId="ADAL" clId="{9C23C7BF-1A3C-4811-A531-1BA546E12A8A}" dt="2021-12-23T08:24:07.146" v="777" actId="47"/>
        <pc:sldMkLst>
          <pc:docMk/>
          <pc:sldMk cId="3063807451" sldId="381"/>
        </pc:sldMkLst>
      </pc:sldChg>
      <pc:sldChg chg="del">
        <pc:chgData name="전 영관" userId="2f00204a-c313-43f9-9d5c-45d94823cc8e" providerId="ADAL" clId="{9C23C7BF-1A3C-4811-A531-1BA546E12A8A}" dt="2021-12-23T08:24:05.135" v="775" actId="47"/>
        <pc:sldMkLst>
          <pc:docMk/>
          <pc:sldMk cId="2405536024" sldId="382"/>
        </pc:sldMkLst>
      </pc:sldChg>
      <pc:sldChg chg="addSp delSp modSp add del mod">
        <pc:chgData name="전 영관" userId="2f00204a-c313-43f9-9d5c-45d94823cc8e" providerId="ADAL" clId="{9C23C7BF-1A3C-4811-A531-1BA546E12A8A}" dt="2021-12-23T09:04:57.751" v="2136" actId="2696"/>
        <pc:sldMkLst>
          <pc:docMk/>
          <pc:sldMk cId="2767026052" sldId="382"/>
        </pc:sldMkLst>
        <pc:spChg chg="del">
          <ac:chgData name="전 영관" userId="2f00204a-c313-43f9-9d5c-45d94823cc8e" providerId="ADAL" clId="{9C23C7BF-1A3C-4811-A531-1BA546E12A8A}" dt="2021-12-23T09:03:01.417" v="2085" actId="478"/>
          <ac:spMkLst>
            <pc:docMk/>
            <pc:sldMk cId="2767026052" sldId="382"/>
            <ac:spMk id="2" creationId="{339C2CF0-93EE-4D32-A907-CC5906206681}"/>
          </ac:spMkLst>
        </pc:spChg>
        <pc:spChg chg="add mod">
          <ac:chgData name="전 영관" userId="2f00204a-c313-43f9-9d5c-45d94823cc8e" providerId="ADAL" clId="{9C23C7BF-1A3C-4811-A531-1BA546E12A8A}" dt="2021-12-23T09:04:30.374" v="2133" actId="14100"/>
          <ac:spMkLst>
            <pc:docMk/>
            <pc:sldMk cId="2767026052" sldId="382"/>
            <ac:spMk id="3" creationId="{C6E43EA6-5E60-4246-A240-1B99E3030325}"/>
          </ac:spMkLst>
        </pc:spChg>
        <pc:spChg chg="del">
          <ac:chgData name="전 영관" userId="2f00204a-c313-43f9-9d5c-45d94823cc8e" providerId="ADAL" clId="{9C23C7BF-1A3C-4811-A531-1BA546E12A8A}" dt="2021-12-23T09:03:01.417" v="2085" actId="478"/>
          <ac:spMkLst>
            <pc:docMk/>
            <pc:sldMk cId="2767026052" sldId="382"/>
            <ac:spMk id="4" creationId="{17FAD741-D414-42FD-BF03-44657122099D}"/>
          </ac:spMkLst>
        </pc:spChg>
        <pc:spChg chg="mod">
          <ac:chgData name="전 영관" userId="2f00204a-c313-43f9-9d5c-45d94823cc8e" providerId="ADAL" clId="{9C23C7BF-1A3C-4811-A531-1BA546E12A8A}" dt="2021-12-23T09:02:59.039" v="2084"/>
          <ac:spMkLst>
            <pc:docMk/>
            <pc:sldMk cId="2767026052" sldId="382"/>
            <ac:spMk id="5" creationId="{83E3B40A-FB78-4811-9371-C879AC63CF0C}"/>
          </ac:spMkLst>
        </pc:spChg>
        <pc:spChg chg="add mod">
          <ac:chgData name="전 영관" userId="2f00204a-c313-43f9-9d5c-45d94823cc8e" providerId="ADAL" clId="{9C23C7BF-1A3C-4811-A531-1BA546E12A8A}" dt="2021-12-23T09:04:35.859" v="2135" actId="1076"/>
          <ac:spMkLst>
            <pc:docMk/>
            <pc:sldMk cId="2767026052" sldId="382"/>
            <ac:spMk id="8" creationId="{211B0C84-E770-4CA6-930B-048466CE2AE6}"/>
          </ac:spMkLst>
        </pc:spChg>
        <pc:picChg chg="del">
          <ac:chgData name="전 영관" userId="2f00204a-c313-43f9-9d5c-45d94823cc8e" providerId="ADAL" clId="{9C23C7BF-1A3C-4811-A531-1BA546E12A8A}" dt="2021-12-23T09:03:01.417" v="2085" actId="478"/>
          <ac:picMkLst>
            <pc:docMk/>
            <pc:sldMk cId="2767026052" sldId="382"/>
            <ac:picMk id="7" creationId="{CE328B25-B248-47CD-AA45-6B3C9DAAB7C9}"/>
          </ac:picMkLst>
        </pc:picChg>
      </pc:sldChg>
      <pc:sldChg chg="addSp delSp modSp add mod">
        <pc:chgData name="전 영관" userId="2f00204a-c313-43f9-9d5c-45d94823cc8e" providerId="ADAL" clId="{9C23C7BF-1A3C-4811-A531-1BA546E12A8A}" dt="2021-12-23T09:24:02.844" v="3302" actId="22"/>
        <pc:sldMkLst>
          <pc:docMk/>
          <pc:sldMk cId="3182122172" sldId="382"/>
        </pc:sldMkLst>
        <pc:spChg chg="add mod">
          <ac:chgData name="전 영관" userId="2f00204a-c313-43f9-9d5c-45d94823cc8e" providerId="ADAL" clId="{9C23C7BF-1A3C-4811-A531-1BA546E12A8A}" dt="2021-12-23T09:17:28.052" v="3206" actId="207"/>
          <ac:spMkLst>
            <pc:docMk/>
            <pc:sldMk cId="3182122172" sldId="382"/>
            <ac:spMk id="2" creationId="{EC341520-2AF5-4ECC-A9E6-8A876DA490F1}"/>
          </ac:spMkLst>
        </pc:spChg>
        <pc:spChg chg="mod">
          <ac:chgData name="전 영관" userId="2f00204a-c313-43f9-9d5c-45d94823cc8e" providerId="ADAL" clId="{9C23C7BF-1A3C-4811-A531-1BA546E12A8A}" dt="2021-12-23T09:14:57.528" v="2948" actId="1076"/>
          <ac:spMkLst>
            <pc:docMk/>
            <pc:sldMk cId="3182122172" sldId="382"/>
            <ac:spMk id="3" creationId="{C6E43EA6-5E60-4246-A240-1B99E3030325}"/>
          </ac:spMkLst>
        </pc:spChg>
        <pc:spChg chg="mod">
          <ac:chgData name="전 영관" userId="2f00204a-c313-43f9-9d5c-45d94823cc8e" providerId="ADAL" clId="{9C23C7BF-1A3C-4811-A531-1BA546E12A8A}" dt="2021-12-23T09:05:11.650" v="2154"/>
          <ac:spMkLst>
            <pc:docMk/>
            <pc:sldMk cId="3182122172" sldId="382"/>
            <ac:spMk id="5" creationId="{83E3B40A-FB78-4811-9371-C879AC63CF0C}"/>
          </ac:spMkLst>
        </pc:spChg>
        <pc:spChg chg="add mod">
          <ac:chgData name="전 영관" userId="2f00204a-c313-43f9-9d5c-45d94823cc8e" providerId="ADAL" clId="{9C23C7BF-1A3C-4811-A531-1BA546E12A8A}" dt="2021-12-23T09:17:28.052" v="3206" actId="207"/>
          <ac:spMkLst>
            <pc:docMk/>
            <pc:sldMk cId="3182122172" sldId="382"/>
            <ac:spMk id="6" creationId="{8C228B2F-DADF-437D-99FB-9264CC4A0DD9}"/>
          </ac:spMkLst>
        </pc:spChg>
        <pc:spChg chg="add mod">
          <ac:chgData name="전 영관" userId="2f00204a-c313-43f9-9d5c-45d94823cc8e" providerId="ADAL" clId="{9C23C7BF-1A3C-4811-A531-1BA546E12A8A}" dt="2021-12-23T09:17:28.052" v="3206" actId="207"/>
          <ac:spMkLst>
            <pc:docMk/>
            <pc:sldMk cId="3182122172" sldId="382"/>
            <ac:spMk id="7" creationId="{3DC73BD7-107A-4152-9287-6DDAB6089E42}"/>
          </ac:spMkLst>
        </pc:spChg>
        <pc:spChg chg="mod">
          <ac:chgData name="전 영관" userId="2f00204a-c313-43f9-9d5c-45d94823cc8e" providerId="ADAL" clId="{9C23C7BF-1A3C-4811-A531-1BA546E12A8A}" dt="2021-12-23T09:14:57.528" v="2948" actId="1076"/>
          <ac:spMkLst>
            <pc:docMk/>
            <pc:sldMk cId="3182122172" sldId="382"/>
            <ac:spMk id="8" creationId="{211B0C84-E770-4CA6-930B-048466CE2AE6}"/>
          </ac:spMkLst>
        </pc:spChg>
        <pc:spChg chg="add mod">
          <ac:chgData name="전 영관" userId="2f00204a-c313-43f9-9d5c-45d94823cc8e" providerId="ADAL" clId="{9C23C7BF-1A3C-4811-A531-1BA546E12A8A}" dt="2021-12-23T09:17:28.052" v="3206" actId="207"/>
          <ac:spMkLst>
            <pc:docMk/>
            <pc:sldMk cId="3182122172" sldId="382"/>
            <ac:spMk id="10" creationId="{300BC0C4-55BC-4CCD-802F-39A9433A7665}"/>
          </ac:spMkLst>
        </pc:spChg>
        <pc:spChg chg="add del mod">
          <ac:chgData name="전 영관" userId="2f00204a-c313-43f9-9d5c-45d94823cc8e" providerId="ADAL" clId="{9C23C7BF-1A3C-4811-A531-1BA546E12A8A}" dt="2021-12-23T09:10:49.639" v="2646" actId="478"/>
          <ac:spMkLst>
            <pc:docMk/>
            <pc:sldMk cId="3182122172" sldId="382"/>
            <ac:spMk id="11" creationId="{C59A17A1-3B81-4173-8987-28128D23FF99}"/>
          </ac:spMkLst>
        </pc:spChg>
        <pc:spChg chg="add del mod">
          <ac:chgData name="전 영관" userId="2f00204a-c313-43f9-9d5c-45d94823cc8e" providerId="ADAL" clId="{9C23C7BF-1A3C-4811-A531-1BA546E12A8A}" dt="2021-12-23T09:10:49.639" v="2646" actId="478"/>
          <ac:spMkLst>
            <pc:docMk/>
            <pc:sldMk cId="3182122172" sldId="382"/>
            <ac:spMk id="12" creationId="{CF53ABEE-D9D0-463B-B588-061BDC5D2C5A}"/>
          </ac:spMkLst>
        </pc:spChg>
        <pc:spChg chg="add mod">
          <ac:chgData name="전 영관" userId="2f00204a-c313-43f9-9d5c-45d94823cc8e" providerId="ADAL" clId="{9C23C7BF-1A3C-4811-A531-1BA546E12A8A}" dt="2021-12-23T09:17:17.633" v="3205" actId="207"/>
          <ac:spMkLst>
            <pc:docMk/>
            <pc:sldMk cId="3182122172" sldId="382"/>
            <ac:spMk id="13" creationId="{054F36D5-6CD4-4163-9C24-A80C0478E6B5}"/>
          </ac:spMkLst>
        </pc:spChg>
        <pc:spChg chg="add mod">
          <ac:chgData name="전 영관" userId="2f00204a-c313-43f9-9d5c-45d94823cc8e" providerId="ADAL" clId="{9C23C7BF-1A3C-4811-A531-1BA546E12A8A}" dt="2021-12-23T09:17:17.633" v="3205" actId="207"/>
          <ac:spMkLst>
            <pc:docMk/>
            <pc:sldMk cId="3182122172" sldId="382"/>
            <ac:spMk id="14" creationId="{137972F3-0B2F-4F0B-9E93-390F78A9C3DE}"/>
          </ac:spMkLst>
        </pc:spChg>
        <pc:spChg chg="add mod">
          <ac:chgData name="전 영관" userId="2f00204a-c313-43f9-9d5c-45d94823cc8e" providerId="ADAL" clId="{9C23C7BF-1A3C-4811-A531-1BA546E12A8A}" dt="2021-12-23T09:17:59.193" v="3209" actId="1076"/>
          <ac:spMkLst>
            <pc:docMk/>
            <pc:sldMk cId="3182122172" sldId="382"/>
            <ac:spMk id="15" creationId="{126B12BD-7235-42D9-866D-E43769FE4092}"/>
          </ac:spMkLst>
        </pc:spChg>
        <pc:spChg chg="add mod">
          <ac:chgData name="전 영관" userId="2f00204a-c313-43f9-9d5c-45d94823cc8e" providerId="ADAL" clId="{9C23C7BF-1A3C-4811-A531-1BA546E12A8A}" dt="2021-12-23T09:17:17.633" v="3205" actId="207"/>
          <ac:spMkLst>
            <pc:docMk/>
            <pc:sldMk cId="3182122172" sldId="382"/>
            <ac:spMk id="16" creationId="{C7E0F4F9-D7A2-4845-A211-0EF42A23B7B3}"/>
          </ac:spMkLst>
        </pc:spChg>
        <pc:spChg chg="add mod">
          <ac:chgData name="전 영관" userId="2f00204a-c313-43f9-9d5c-45d94823cc8e" providerId="ADAL" clId="{9C23C7BF-1A3C-4811-A531-1BA546E12A8A}" dt="2021-12-23T09:16:05.285" v="3082" actId="1076"/>
          <ac:spMkLst>
            <pc:docMk/>
            <pc:sldMk cId="3182122172" sldId="382"/>
            <ac:spMk id="19" creationId="{FD21BD3C-16E7-41BB-83C6-002FFC40C9D6}"/>
          </ac:spMkLst>
        </pc:spChg>
        <pc:spChg chg="add mod">
          <ac:chgData name="전 영관" userId="2f00204a-c313-43f9-9d5c-45d94823cc8e" providerId="ADAL" clId="{9C23C7BF-1A3C-4811-A531-1BA546E12A8A}" dt="2021-12-23T09:16:33.442" v="3168" actId="1076"/>
          <ac:spMkLst>
            <pc:docMk/>
            <pc:sldMk cId="3182122172" sldId="382"/>
            <ac:spMk id="23" creationId="{6F1E8782-7E33-429F-8C07-2E45BE6A7B96}"/>
          </ac:spMkLst>
        </pc:spChg>
        <pc:spChg chg="add del mod">
          <ac:chgData name="전 영관" userId="2f00204a-c313-43f9-9d5c-45d94823cc8e" providerId="ADAL" clId="{9C23C7BF-1A3C-4811-A531-1BA546E12A8A}" dt="2021-12-23T09:15:26.268" v="2968" actId="478"/>
          <ac:spMkLst>
            <pc:docMk/>
            <pc:sldMk cId="3182122172" sldId="382"/>
            <ac:spMk id="24" creationId="{F11F2BB8-52B0-43AB-B864-A587262B6883}"/>
          </ac:spMkLst>
        </pc:spChg>
        <pc:spChg chg="add del mod">
          <ac:chgData name="전 영관" userId="2f00204a-c313-43f9-9d5c-45d94823cc8e" providerId="ADAL" clId="{9C23C7BF-1A3C-4811-A531-1BA546E12A8A}" dt="2021-12-23T09:15:24.643" v="2967" actId="478"/>
          <ac:spMkLst>
            <pc:docMk/>
            <pc:sldMk cId="3182122172" sldId="382"/>
            <ac:spMk id="25" creationId="{6A38E034-5BEA-4744-8CE2-BCE881407E55}"/>
          </ac:spMkLst>
        </pc:spChg>
        <pc:spChg chg="add del mod">
          <ac:chgData name="전 영관" userId="2f00204a-c313-43f9-9d5c-45d94823cc8e" providerId="ADAL" clId="{9C23C7BF-1A3C-4811-A531-1BA546E12A8A}" dt="2021-12-23T09:15:24.643" v="2967" actId="478"/>
          <ac:spMkLst>
            <pc:docMk/>
            <pc:sldMk cId="3182122172" sldId="382"/>
            <ac:spMk id="26" creationId="{B409E764-2DEE-4F50-AAB4-A35F3F499E18}"/>
          </ac:spMkLst>
        </pc:spChg>
        <pc:spChg chg="add mod">
          <ac:chgData name="전 영관" userId="2f00204a-c313-43f9-9d5c-45d94823cc8e" providerId="ADAL" clId="{9C23C7BF-1A3C-4811-A531-1BA546E12A8A}" dt="2021-12-23T09:15:17.169" v="2966" actId="20577"/>
          <ac:spMkLst>
            <pc:docMk/>
            <pc:sldMk cId="3182122172" sldId="382"/>
            <ac:spMk id="27" creationId="{CF7CB2A1-4592-4851-B302-D882FAEDB845}"/>
          </ac:spMkLst>
        </pc:spChg>
        <pc:spChg chg="add mod">
          <ac:chgData name="전 영관" userId="2f00204a-c313-43f9-9d5c-45d94823cc8e" providerId="ADAL" clId="{9C23C7BF-1A3C-4811-A531-1BA546E12A8A}" dt="2021-12-23T09:17:17.633" v="3205" actId="207"/>
          <ac:spMkLst>
            <pc:docMk/>
            <pc:sldMk cId="3182122172" sldId="382"/>
            <ac:spMk id="28" creationId="{0A13C63D-E3E8-4761-9F22-8D80196403BC}"/>
          </ac:spMkLst>
        </pc:spChg>
        <pc:spChg chg="add mod">
          <ac:chgData name="전 영관" userId="2f00204a-c313-43f9-9d5c-45d94823cc8e" providerId="ADAL" clId="{9C23C7BF-1A3C-4811-A531-1BA546E12A8A}" dt="2021-12-23T09:17:56.171" v="3208" actId="1076"/>
          <ac:spMkLst>
            <pc:docMk/>
            <pc:sldMk cId="3182122172" sldId="382"/>
            <ac:spMk id="29" creationId="{0D81950E-0FB5-4134-8AE8-48D33646193C}"/>
          </ac:spMkLst>
        </pc:spChg>
        <pc:spChg chg="add del mod">
          <ac:chgData name="전 영관" userId="2f00204a-c313-43f9-9d5c-45d94823cc8e" providerId="ADAL" clId="{9C23C7BF-1A3C-4811-A531-1BA546E12A8A}" dt="2021-12-23T09:18:25.003" v="3260" actId="478"/>
          <ac:spMkLst>
            <pc:docMk/>
            <pc:sldMk cId="3182122172" sldId="382"/>
            <ac:spMk id="33" creationId="{097F8200-EEBB-49C6-8C20-FBA37F875CB2}"/>
          </ac:spMkLst>
        </pc:spChg>
        <pc:picChg chg="add">
          <ac:chgData name="전 영관" userId="2f00204a-c313-43f9-9d5c-45d94823cc8e" providerId="ADAL" clId="{9C23C7BF-1A3C-4811-A531-1BA546E12A8A}" dt="2021-12-23T09:24:02.844" v="3302" actId="22"/>
          <ac:picMkLst>
            <pc:docMk/>
            <pc:sldMk cId="3182122172" sldId="382"/>
            <ac:picMk id="35" creationId="{B03A08BA-3935-47E5-9E36-73BDFD89F2DC}"/>
          </ac:picMkLst>
        </pc:picChg>
        <pc:cxnChg chg="add del mod">
          <ac:chgData name="전 영관" userId="2f00204a-c313-43f9-9d5c-45d94823cc8e" providerId="ADAL" clId="{9C23C7BF-1A3C-4811-A531-1BA546E12A8A}" dt="2021-12-23T09:15:01.370" v="2950" actId="478"/>
          <ac:cxnSpMkLst>
            <pc:docMk/>
            <pc:sldMk cId="3182122172" sldId="382"/>
            <ac:cxnSpMk id="9" creationId="{44C25DD2-D8D5-43D0-92C2-BCED66AAD51E}"/>
          </ac:cxnSpMkLst>
        </pc:cxnChg>
        <pc:cxnChg chg="add">
          <ac:chgData name="전 영관" userId="2f00204a-c313-43f9-9d5c-45d94823cc8e" providerId="ADAL" clId="{9C23C7BF-1A3C-4811-A531-1BA546E12A8A}" dt="2021-12-23T09:15:04.589" v="2951" actId="11529"/>
          <ac:cxnSpMkLst>
            <pc:docMk/>
            <pc:sldMk cId="3182122172" sldId="382"/>
            <ac:cxnSpMk id="22" creationId="{533F2FCA-50D3-4E3B-BF71-A2BCD1CE0D46}"/>
          </ac:cxnSpMkLst>
        </pc:cxnChg>
        <pc:cxnChg chg="add del mod">
          <ac:chgData name="전 영관" userId="2f00204a-c313-43f9-9d5c-45d94823cc8e" providerId="ADAL" clId="{9C23C7BF-1A3C-4811-A531-1BA546E12A8A}" dt="2021-12-23T09:17:07.948" v="3204" actId="478"/>
          <ac:cxnSpMkLst>
            <pc:docMk/>
            <pc:sldMk cId="3182122172" sldId="382"/>
            <ac:cxnSpMk id="31" creationId="{DA9996DF-0003-445F-B4DA-2825743DB270}"/>
          </ac:cxnSpMkLst>
        </pc:cxnChg>
        <pc:cxnChg chg="add del mod">
          <ac:chgData name="전 영관" userId="2f00204a-c313-43f9-9d5c-45d94823cc8e" providerId="ADAL" clId="{9C23C7BF-1A3C-4811-A531-1BA546E12A8A}" dt="2021-12-23T09:17:06.410" v="3203" actId="478"/>
          <ac:cxnSpMkLst>
            <pc:docMk/>
            <pc:sldMk cId="3182122172" sldId="382"/>
            <ac:cxnSpMk id="32" creationId="{486ABD14-1FFC-4F32-8841-ED3BD5519E21}"/>
          </ac:cxnSpMkLst>
        </pc:cxnChg>
      </pc:sldChg>
      <pc:sldMasterChg chg="modSldLayout">
        <pc:chgData name="전 영관" userId="2f00204a-c313-43f9-9d5c-45d94823cc8e" providerId="ADAL" clId="{9C23C7BF-1A3C-4811-A531-1BA546E12A8A}" dt="2021-12-23T08:01:22.928" v="486"/>
        <pc:sldMasterMkLst>
          <pc:docMk/>
          <pc:sldMasterMk cId="2402127981" sldId="2147483648"/>
        </pc:sldMasterMkLst>
        <pc:sldLayoutChg chg="addSp delSp modSp mod">
          <pc:chgData name="전 영관" userId="2f00204a-c313-43f9-9d5c-45d94823cc8e" providerId="ADAL" clId="{9C23C7BF-1A3C-4811-A531-1BA546E12A8A}" dt="2021-12-23T08:01:07.392" v="479" actId="1076"/>
          <pc:sldLayoutMkLst>
            <pc:docMk/>
            <pc:sldMasterMk cId="2402127981" sldId="2147483648"/>
            <pc:sldLayoutMk cId="2409525081" sldId="2147483650"/>
          </pc:sldLayoutMkLst>
          <pc:picChg chg="del">
            <ac:chgData name="전 영관" userId="2f00204a-c313-43f9-9d5c-45d94823cc8e" providerId="ADAL" clId="{9C23C7BF-1A3C-4811-A531-1BA546E12A8A}" dt="2021-12-23T07:59:16.948" v="465" actId="478"/>
            <ac:picMkLst>
              <pc:docMk/>
              <pc:sldMasterMk cId="2402127981" sldId="2147483648"/>
              <pc:sldLayoutMk cId="2409525081" sldId="2147483650"/>
              <ac:picMk id="13" creationId="{F6A3A3A4-8396-462B-8A67-AE551F0C4881}"/>
            </ac:picMkLst>
          </pc:picChg>
          <pc:picChg chg="add mod">
            <ac:chgData name="전 영관" userId="2f00204a-c313-43f9-9d5c-45d94823cc8e" providerId="ADAL" clId="{9C23C7BF-1A3C-4811-A531-1BA546E12A8A}" dt="2021-12-23T08:01:07.392" v="479" actId="1076"/>
            <ac:picMkLst>
              <pc:docMk/>
              <pc:sldMasterMk cId="2402127981" sldId="2147483648"/>
              <pc:sldLayoutMk cId="2409525081" sldId="2147483650"/>
              <ac:picMk id="17" creationId="{9A5A3760-F555-42CD-B3F7-4F68BD6DFA58}"/>
            </ac:picMkLst>
          </pc:picChg>
        </pc:sldLayoutChg>
        <pc:sldLayoutChg chg="addSp delSp modSp mod">
          <pc:chgData name="전 영관" userId="2f00204a-c313-43f9-9d5c-45d94823cc8e" providerId="ADAL" clId="{9C23C7BF-1A3C-4811-A531-1BA546E12A8A}" dt="2021-12-23T08:01:05.555" v="478" actId="1076"/>
          <pc:sldLayoutMkLst>
            <pc:docMk/>
            <pc:sldMasterMk cId="2402127981" sldId="2147483648"/>
            <pc:sldLayoutMk cId="4184914754" sldId="2147483651"/>
          </pc:sldLayoutMkLst>
          <pc:picChg chg="del">
            <ac:chgData name="전 영관" userId="2f00204a-c313-43f9-9d5c-45d94823cc8e" providerId="ADAL" clId="{9C23C7BF-1A3C-4811-A531-1BA546E12A8A}" dt="2021-12-23T07:59:10.464" v="463" actId="478"/>
            <ac:picMkLst>
              <pc:docMk/>
              <pc:sldMasterMk cId="2402127981" sldId="2147483648"/>
              <pc:sldLayoutMk cId="4184914754" sldId="2147483651"/>
              <ac:picMk id="16" creationId="{16DCAD45-F97D-4138-97EC-44E0D263D2BD}"/>
            </ac:picMkLst>
          </pc:picChg>
          <pc:picChg chg="add mod">
            <ac:chgData name="전 영관" userId="2f00204a-c313-43f9-9d5c-45d94823cc8e" providerId="ADAL" clId="{9C23C7BF-1A3C-4811-A531-1BA546E12A8A}" dt="2021-12-23T08:01:05.555" v="478" actId="1076"/>
            <ac:picMkLst>
              <pc:docMk/>
              <pc:sldMasterMk cId="2402127981" sldId="2147483648"/>
              <pc:sldLayoutMk cId="4184914754" sldId="2147483651"/>
              <ac:picMk id="17" creationId="{33D27A9E-A534-491D-BFDC-249A8F5D382C}"/>
            </ac:picMkLst>
          </pc:picChg>
        </pc:sldLayoutChg>
        <pc:sldLayoutChg chg="addSp delSp modSp mod">
          <pc:chgData name="전 영관" userId="2f00204a-c313-43f9-9d5c-45d94823cc8e" providerId="ADAL" clId="{9C23C7BF-1A3C-4811-A531-1BA546E12A8A}" dt="2021-12-23T08:01:09.149" v="480" actId="1076"/>
          <pc:sldLayoutMkLst>
            <pc:docMk/>
            <pc:sldMasterMk cId="2402127981" sldId="2147483648"/>
            <pc:sldLayoutMk cId="3365155466" sldId="2147483652"/>
          </pc:sldLayoutMkLst>
          <pc:spChg chg="add del">
            <ac:chgData name="전 영관" userId="2f00204a-c313-43f9-9d5c-45d94823cc8e" providerId="ADAL" clId="{9C23C7BF-1A3C-4811-A531-1BA546E12A8A}" dt="2021-12-23T08:00:47.378" v="471" actId="478"/>
            <ac:spMkLst>
              <pc:docMk/>
              <pc:sldMasterMk cId="2402127981" sldId="2147483648"/>
              <pc:sldLayoutMk cId="3365155466" sldId="2147483652"/>
              <ac:spMk id="15" creationId="{BAD54AFD-3674-498F-A2B1-C85737D23005}"/>
            </ac:spMkLst>
          </pc:spChg>
          <pc:picChg chg="add mod">
            <ac:chgData name="전 영관" userId="2f00204a-c313-43f9-9d5c-45d94823cc8e" providerId="ADAL" clId="{9C23C7BF-1A3C-4811-A531-1BA546E12A8A}" dt="2021-12-23T08:01:09.149" v="480" actId="1076"/>
            <ac:picMkLst>
              <pc:docMk/>
              <pc:sldMasterMk cId="2402127981" sldId="2147483648"/>
              <pc:sldLayoutMk cId="3365155466" sldId="2147483652"/>
              <ac:picMk id="5" creationId="{F955112A-D6F1-4CE1-8398-CB60F29011F0}"/>
            </ac:picMkLst>
          </pc:picChg>
          <pc:picChg chg="del">
            <ac:chgData name="전 영관" userId="2f00204a-c313-43f9-9d5c-45d94823cc8e" providerId="ADAL" clId="{9C23C7BF-1A3C-4811-A531-1BA546E12A8A}" dt="2021-12-23T07:59:15.424" v="464" actId="478"/>
            <ac:picMkLst>
              <pc:docMk/>
              <pc:sldMasterMk cId="2402127981" sldId="2147483648"/>
              <pc:sldLayoutMk cId="3365155466" sldId="2147483652"/>
              <ac:picMk id="1026" creationId="{A943BBBD-28B5-418A-993E-2D8C287AE397}"/>
            </ac:picMkLst>
          </pc:picChg>
        </pc:sldLayoutChg>
        <pc:sldLayoutChg chg="addSp delSp modSp mod">
          <pc:chgData name="전 영관" userId="2f00204a-c313-43f9-9d5c-45d94823cc8e" providerId="ADAL" clId="{9C23C7BF-1A3C-4811-A531-1BA546E12A8A}" dt="2021-12-23T08:01:19.641" v="483"/>
          <pc:sldLayoutMkLst>
            <pc:docMk/>
            <pc:sldMasterMk cId="2402127981" sldId="2147483648"/>
            <pc:sldLayoutMk cId="693400918" sldId="2147483653"/>
          </pc:sldLayoutMkLst>
          <pc:picChg chg="del">
            <ac:chgData name="전 영관" userId="2f00204a-c313-43f9-9d5c-45d94823cc8e" providerId="ADAL" clId="{9C23C7BF-1A3C-4811-A531-1BA546E12A8A}" dt="2021-12-23T07:59:19.229" v="466" actId="478"/>
            <ac:picMkLst>
              <pc:docMk/>
              <pc:sldMasterMk cId="2402127981" sldId="2147483648"/>
              <pc:sldLayoutMk cId="693400918" sldId="2147483653"/>
              <ac:picMk id="17" creationId="{5D5A4685-B488-4E09-8971-1A17001D5FB8}"/>
            </ac:picMkLst>
          </pc:picChg>
          <pc:picChg chg="add del mod">
            <ac:chgData name="전 영관" userId="2f00204a-c313-43f9-9d5c-45d94823cc8e" providerId="ADAL" clId="{9C23C7BF-1A3C-4811-A531-1BA546E12A8A}" dt="2021-12-23T08:01:18.321" v="482" actId="478"/>
            <ac:picMkLst>
              <pc:docMk/>
              <pc:sldMasterMk cId="2402127981" sldId="2147483648"/>
              <pc:sldLayoutMk cId="693400918" sldId="2147483653"/>
              <ac:picMk id="18" creationId="{A639670C-498A-49DF-AB53-84644A936347}"/>
            </ac:picMkLst>
          </pc:picChg>
          <pc:picChg chg="add mod">
            <ac:chgData name="전 영관" userId="2f00204a-c313-43f9-9d5c-45d94823cc8e" providerId="ADAL" clId="{9C23C7BF-1A3C-4811-A531-1BA546E12A8A}" dt="2021-12-23T08:01:19.641" v="483"/>
            <ac:picMkLst>
              <pc:docMk/>
              <pc:sldMasterMk cId="2402127981" sldId="2147483648"/>
              <pc:sldLayoutMk cId="693400918" sldId="2147483653"/>
              <ac:picMk id="19" creationId="{A8A63C31-8416-4B18-B5BC-DB06D9935F42}"/>
            </ac:picMkLst>
          </pc:picChg>
        </pc:sldLayoutChg>
        <pc:sldLayoutChg chg="addSp delSp modSp">
          <pc:chgData name="전 영관" userId="2f00204a-c313-43f9-9d5c-45d94823cc8e" providerId="ADAL" clId="{9C23C7BF-1A3C-4811-A531-1BA546E12A8A}" dt="2021-12-23T08:01:20.949" v="484"/>
          <pc:sldLayoutMkLst>
            <pc:docMk/>
            <pc:sldMasterMk cId="2402127981" sldId="2147483648"/>
            <pc:sldLayoutMk cId="760511710" sldId="2147483654"/>
          </pc:sldLayoutMkLst>
          <pc:picChg chg="del">
            <ac:chgData name="전 영관" userId="2f00204a-c313-43f9-9d5c-45d94823cc8e" providerId="ADAL" clId="{9C23C7BF-1A3C-4811-A531-1BA546E12A8A}" dt="2021-12-23T07:59:21.590" v="467" actId="478"/>
            <ac:picMkLst>
              <pc:docMk/>
              <pc:sldMasterMk cId="2402127981" sldId="2147483648"/>
              <pc:sldLayoutMk cId="760511710" sldId="2147483654"/>
              <ac:picMk id="14" creationId="{09A12E4E-D458-4E56-A28F-6D63F6EFF33B}"/>
            </ac:picMkLst>
          </pc:picChg>
          <pc:picChg chg="add mod">
            <ac:chgData name="전 영관" userId="2f00204a-c313-43f9-9d5c-45d94823cc8e" providerId="ADAL" clId="{9C23C7BF-1A3C-4811-A531-1BA546E12A8A}" dt="2021-12-23T08:01:20.949" v="484"/>
            <ac:picMkLst>
              <pc:docMk/>
              <pc:sldMasterMk cId="2402127981" sldId="2147483648"/>
              <pc:sldLayoutMk cId="760511710" sldId="2147483654"/>
              <ac:picMk id="16" creationId="{EE016ADF-4B6E-43E1-8927-4BDE79F7D8B6}"/>
            </ac:picMkLst>
          </pc:picChg>
        </pc:sldLayoutChg>
        <pc:sldLayoutChg chg="addSp delSp modSp">
          <pc:chgData name="전 영관" userId="2f00204a-c313-43f9-9d5c-45d94823cc8e" providerId="ADAL" clId="{9C23C7BF-1A3C-4811-A531-1BA546E12A8A}" dt="2021-12-23T08:01:22.306" v="485"/>
          <pc:sldLayoutMkLst>
            <pc:docMk/>
            <pc:sldMasterMk cId="2402127981" sldId="2147483648"/>
            <pc:sldLayoutMk cId="488672411" sldId="2147483655"/>
          </pc:sldLayoutMkLst>
          <pc:picChg chg="del">
            <ac:chgData name="전 영관" userId="2f00204a-c313-43f9-9d5c-45d94823cc8e" providerId="ADAL" clId="{9C23C7BF-1A3C-4811-A531-1BA546E12A8A}" dt="2021-12-23T07:59:24.709" v="468" actId="478"/>
            <ac:picMkLst>
              <pc:docMk/>
              <pc:sldMasterMk cId="2402127981" sldId="2147483648"/>
              <pc:sldLayoutMk cId="488672411" sldId="2147483655"/>
              <ac:picMk id="10" creationId="{F000DF9C-3CC6-4D77-9A45-191CA3AF8696}"/>
            </ac:picMkLst>
          </pc:picChg>
          <pc:picChg chg="add mod">
            <ac:chgData name="전 영관" userId="2f00204a-c313-43f9-9d5c-45d94823cc8e" providerId="ADAL" clId="{9C23C7BF-1A3C-4811-A531-1BA546E12A8A}" dt="2021-12-23T08:01:22.306" v="485"/>
            <ac:picMkLst>
              <pc:docMk/>
              <pc:sldMasterMk cId="2402127981" sldId="2147483648"/>
              <pc:sldLayoutMk cId="488672411" sldId="2147483655"/>
              <ac:picMk id="12" creationId="{D34092D2-468B-40BD-86F0-D8C0BD6C7C62}"/>
            </ac:picMkLst>
          </pc:picChg>
        </pc:sldLayoutChg>
        <pc:sldLayoutChg chg="addSp delSp modSp">
          <pc:chgData name="전 영관" userId="2f00204a-c313-43f9-9d5c-45d94823cc8e" providerId="ADAL" clId="{9C23C7BF-1A3C-4811-A531-1BA546E12A8A}" dt="2021-12-23T08:01:22.928" v="486"/>
          <pc:sldLayoutMkLst>
            <pc:docMk/>
            <pc:sldMasterMk cId="2402127981" sldId="2147483648"/>
            <pc:sldLayoutMk cId="2487229627" sldId="2147483656"/>
          </pc:sldLayoutMkLst>
          <pc:picChg chg="del">
            <ac:chgData name="전 영관" userId="2f00204a-c313-43f9-9d5c-45d94823cc8e" providerId="ADAL" clId="{9C23C7BF-1A3C-4811-A531-1BA546E12A8A}" dt="2021-12-23T07:59:26.086" v="469" actId="478"/>
            <ac:picMkLst>
              <pc:docMk/>
              <pc:sldMasterMk cId="2402127981" sldId="2147483648"/>
              <pc:sldLayoutMk cId="2487229627" sldId="2147483656"/>
              <ac:picMk id="15" creationId="{72031384-3DC1-49AC-A586-1AB339A2CDF4}"/>
            </ac:picMkLst>
          </pc:picChg>
          <pc:picChg chg="add mod">
            <ac:chgData name="전 영관" userId="2f00204a-c313-43f9-9d5c-45d94823cc8e" providerId="ADAL" clId="{9C23C7BF-1A3C-4811-A531-1BA546E12A8A}" dt="2021-12-23T08:01:22.928" v="486"/>
            <ac:picMkLst>
              <pc:docMk/>
              <pc:sldMasterMk cId="2402127981" sldId="2147483648"/>
              <pc:sldLayoutMk cId="2487229627" sldId="2147483656"/>
              <ac:picMk id="16" creationId="{4CDC702C-8CCB-4129-81C8-B62E6F45688A}"/>
            </ac:picMkLst>
          </pc:picChg>
        </pc:sldLayoutChg>
      </pc:sldMasterChg>
    </pc:docChg>
  </pc:docChgLst>
  <pc:docChgLst>
    <pc:chgData name="전 영관" userId="2f00204a-c313-43f9-9d5c-45d94823cc8e" providerId="ADAL" clId="{D929FC34-929A-48A6-BD0C-D3A7A30312B8}"/>
    <pc:docChg chg="undo custSel addSld delSld modSld sldOrd">
      <pc:chgData name="전 영관" userId="2f00204a-c313-43f9-9d5c-45d94823cc8e" providerId="ADAL" clId="{D929FC34-929A-48A6-BD0C-D3A7A30312B8}" dt="2021-10-19T06:34:16.935" v="15785" actId="20577"/>
      <pc:docMkLst>
        <pc:docMk/>
      </pc:docMkLst>
      <pc:sldChg chg="modSp mod">
        <pc:chgData name="전 영관" userId="2f00204a-c313-43f9-9d5c-45d94823cc8e" providerId="ADAL" clId="{D929FC34-929A-48A6-BD0C-D3A7A30312B8}" dt="2021-10-17T12:47:57.818" v="15412" actId="113"/>
        <pc:sldMkLst>
          <pc:docMk/>
          <pc:sldMk cId="3227345236" sldId="266"/>
        </pc:sldMkLst>
        <pc:spChg chg="mod">
          <ac:chgData name="전 영관" userId="2f00204a-c313-43f9-9d5c-45d94823cc8e" providerId="ADAL" clId="{D929FC34-929A-48A6-BD0C-D3A7A30312B8}" dt="2021-10-17T12:47:57.818" v="15412" actId="113"/>
          <ac:spMkLst>
            <pc:docMk/>
            <pc:sldMk cId="3227345236" sldId="266"/>
            <ac:spMk id="7" creationId="{F7C93551-88AD-4435-9A07-DB509404D4F5}"/>
          </ac:spMkLst>
        </pc:spChg>
        <pc:spChg chg="mod">
          <ac:chgData name="전 영관" userId="2f00204a-c313-43f9-9d5c-45d94823cc8e" providerId="ADAL" clId="{D929FC34-929A-48A6-BD0C-D3A7A30312B8}" dt="2021-10-16T08:19:27.014" v="640" actId="6549"/>
          <ac:spMkLst>
            <pc:docMk/>
            <pc:sldMk cId="3227345236" sldId="266"/>
            <ac:spMk id="8" creationId="{94462C39-B852-46B7-83E7-C41DE0182AF4}"/>
          </ac:spMkLst>
        </pc:spChg>
        <pc:spChg chg="mod">
          <ac:chgData name="전 영관" userId="2f00204a-c313-43f9-9d5c-45d94823cc8e" providerId="ADAL" clId="{D929FC34-929A-48A6-BD0C-D3A7A30312B8}" dt="2021-10-17T08:33:47.679" v="10062" actId="207"/>
          <ac:spMkLst>
            <pc:docMk/>
            <pc:sldMk cId="3227345236" sldId="266"/>
            <ac:spMk id="9" creationId="{C84F9B9D-66F5-4AF9-9F1F-679EA7BE3B21}"/>
          </ac:spMkLst>
        </pc:spChg>
      </pc:sldChg>
      <pc:sldChg chg="modSp mod">
        <pc:chgData name="전 영관" userId="2f00204a-c313-43f9-9d5c-45d94823cc8e" providerId="ADAL" clId="{D929FC34-929A-48A6-BD0C-D3A7A30312B8}" dt="2021-10-17T10:16:00.606" v="13229" actId="6549"/>
        <pc:sldMkLst>
          <pc:docMk/>
          <pc:sldMk cId="2257627994" sldId="301"/>
        </pc:sldMkLst>
        <pc:spChg chg="mod">
          <ac:chgData name="전 영관" userId="2f00204a-c313-43f9-9d5c-45d94823cc8e" providerId="ADAL" clId="{D929FC34-929A-48A6-BD0C-D3A7A30312B8}" dt="2021-10-17T10:16:00.606" v="13229" actId="6549"/>
          <ac:spMkLst>
            <pc:docMk/>
            <pc:sldMk cId="2257627994" sldId="301"/>
            <ac:spMk id="3" creationId="{852D275B-6A08-4027-9056-405AA6F4BFBB}"/>
          </ac:spMkLst>
        </pc:spChg>
      </pc:sldChg>
      <pc:sldChg chg="addSp delSp modSp mod">
        <pc:chgData name="전 영관" userId="2f00204a-c313-43f9-9d5c-45d94823cc8e" providerId="ADAL" clId="{D929FC34-929A-48A6-BD0C-D3A7A30312B8}" dt="2021-10-16T16:50:34.984" v="6979" actId="6549"/>
        <pc:sldMkLst>
          <pc:docMk/>
          <pc:sldMk cId="1412175229" sldId="304"/>
        </pc:sldMkLst>
        <pc:spChg chg="mod">
          <ac:chgData name="전 영관" userId="2f00204a-c313-43f9-9d5c-45d94823cc8e" providerId="ADAL" clId="{D929FC34-929A-48A6-BD0C-D3A7A30312B8}" dt="2021-10-16T07:52:47.917" v="474" actId="20577"/>
          <ac:spMkLst>
            <pc:docMk/>
            <pc:sldMk cId="1412175229" sldId="304"/>
            <ac:spMk id="2" creationId="{6E50B03F-51AC-4322-9FA6-C0A1CCE70108}"/>
          </ac:spMkLst>
        </pc:spChg>
        <pc:spChg chg="mod">
          <ac:chgData name="전 영관" userId="2f00204a-c313-43f9-9d5c-45d94823cc8e" providerId="ADAL" clId="{D929FC34-929A-48A6-BD0C-D3A7A30312B8}" dt="2021-10-16T16:01:35.927" v="2356" actId="20577"/>
          <ac:spMkLst>
            <pc:docMk/>
            <pc:sldMk cId="1412175229" sldId="304"/>
            <ac:spMk id="3" creationId="{C9B61414-5D6D-4618-A968-7A71C58D8F19}"/>
          </ac:spMkLst>
        </pc:spChg>
        <pc:spChg chg="del">
          <ac:chgData name="전 영관" userId="2f00204a-c313-43f9-9d5c-45d94823cc8e" providerId="ADAL" clId="{D929FC34-929A-48A6-BD0C-D3A7A30312B8}" dt="2021-10-16T07:46:08.703" v="2" actId="478"/>
          <ac:spMkLst>
            <pc:docMk/>
            <pc:sldMk cId="1412175229" sldId="304"/>
            <ac:spMk id="4" creationId="{F375D619-B4C6-403D-805F-A31C38E4EB38}"/>
          </ac:spMkLst>
        </pc:spChg>
        <pc:spChg chg="del">
          <ac:chgData name="전 영관" userId="2f00204a-c313-43f9-9d5c-45d94823cc8e" providerId="ADAL" clId="{D929FC34-929A-48A6-BD0C-D3A7A30312B8}" dt="2021-10-16T07:46:08.703" v="2" actId="478"/>
          <ac:spMkLst>
            <pc:docMk/>
            <pc:sldMk cId="1412175229" sldId="304"/>
            <ac:spMk id="5" creationId="{ECCD10F0-0FF4-42C9-A937-BF52DFAA69A1}"/>
          </ac:spMkLst>
        </pc:spChg>
        <pc:spChg chg="del">
          <ac:chgData name="전 영관" userId="2f00204a-c313-43f9-9d5c-45d94823cc8e" providerId="ADAL" clId="{D929FC34-929A-48A6-BD0C-D3A7A30312B8}" dt="2021-10-16T07:46:08.703" v="2" actId="478"/>
          <ac:spMkLst>
            <pc:docMk/>
            <pc:sldMk cId="1412175229" sldId="304"/>
            <ac:spMk id="6" creationId="{75B10673-99D5-4E47-B1C7-1CB760F1D6B2}"/>
          </ac:spMkLst>
        </pc:spChg>
        <pc:spChg chg="del">
          <ac:chgData name="전 영관" userId="2f00204a-c313-43f9-9d5c-45d94823cc8e" providerId="ADAL" clId="{D929FC34-929A-48A6-BD0C-D3A7A30312B8}" dt="2021-10-16T07:46:08.703" v="2" actId="478"/>
          <ac:spMkLst>
            <pc:docMk/>
            <pc:sldMk cId="1412175229" sldId="304"/>
            <ac:spMk id="7" creationId="{61FECDDE-09E6-4A23-95D0-62B28F7E8D8A}"/>
          </ac:spMkLst>
        </pc:spChg>
        <pc:spChg chg="del">
          <ac:chgData name="전 영관" userId="2f00204a-c313-43f9-9d5c-45d94823cc8e" providerId="ADAL" clId="{D929FC34-929A-48A6-BD0C-D3A7A30312B8}" dt="2021-10-16T07:46:08.703" v="2" actId="478"/>
          <ac:spMkLst>
            <pc:docMk/>
            <pc:sldMk cId="1412175229" sldId="304"/>
            <ac:spMk id="8" creationId="{F5D63C69-11B2-4DCB-A67A-26663C5B2B6B}"/>
          </ac:spMkLst>
        </pc:spChg>
        <pc:spChg chg="del">
          <ac:chgData name="전 영관" userId="2f00204a-c313-43f9-9d5c-45d94823cc8e" providerId="ADAL" clId="{D929FC34-929A-48A6-BD0C-D3A7A30312B8}" dt="2021-10-16T07:46:08.703" v="2" actId="478"/>
          <ac:spMkLst>
            <pc:docMk/>
            <pc:sldMk cId="1412175229" sldId="304"/>
            <ac:spMk id="9" creationId="{E1E43BD3-7F61-4483-BC7F-F2AC2D1FB728}"/>
          </ac:spMkLst>
        </pc:spChg>
        <pc:spChg chg="add mod">
          <ac:chgData name="전 영관" userId="2f00204a-c313-43f9-9d5c-45d94823cc8e" providerId="ADAL" clId="{D929FC34-929A-48A6-BD0C-D3A7A30312B8}" dt="2021-10-16T07:47:20.876" v="33" actId="1076"/>
          <ac:spMkLst>
            <pc:docMk/>
            <pc:sldMk cId="1412175229" sldId="304"/>
            <ac:spMk id="10" creationId="{4BD6D293-0796-4F9F-BFA7-89DD5F0CE6D8}"/>
          </ac:spMkLst>
        </pc:spChg>
        <pc:spChg chg="add mod">
          <ac:chgData name="전 영관" userId="2f00204a-c313-43f9-9d5c-45d94823cc8e" providerId="ADAL" clId="{D929FC34-929A-48A6-BD0C-D3A7A30312B8}" dt="2021-10-16T07:48:02.183" v="99" actId="14100"/>
          <ac:spMkLst>
            <pc:docMk/>
            <pc:sldMk cId="1412175229" sldId="304"/>
            <ac:spMk id="11" creationId="{C75BD82F-90D8-4647-8EE0-86781F97BEEF}"/>
          </ac:spMkLst>
        </pc:spChg>
        <pc:spChg chg="add mod">
          <ac:chgData name="전 영관" userId="2f00204a-c313-43f9-9d5c-45d94823cc8e" providerId="ADAL" clId="{D929FC34-929A-48A6-BD0C-D3A7A30312B8}" dt="2021-10-16T16:50:34.984" v="6979" actId="6549"/>
          <ac:spMkLst>
            <pc:docMk/>
            <pc:sldMk cId="1412175229" sldId="304"/>
            <ac:spMk id="12" creationId="{9D38F183-5E6C-43F4-B2D6-1CD2D193FE39}"/>
          </ac:spMkLst>
        </pc:spChg>
        <pc:spChg chg="add mod">
          <ac:chgData name="전 영관" userId="2f00204a-c313-43f9-9d5c-45d94823cc8e" providerId="ADAL" clId="{D929FC34-929A-48A6-BD0C-D3A7A30312B8}" dt="2021-10-16T07:47:57.535" v="97" actId="14100"/>
          <ac:spMkLst>
            <pc:docMk/>
            <pc:sldMk cId="1412175229" sldId="304"/>
            <ac:spMk id="13" creationId="{0AADAD29-7944-426B-8046-6F20022B9628}"/>
          </ac:spMkLst>
        </pc:spChg>
        <pc:spChg chg="add mod">
          <ac:chgData name="전 영관" userId="2f00204a-c313-43f9-9d5c-45d94823cc8e" providerId="ADAL" clId="{D929FC34-929A-48A6-BD0C-D3A7A30312B8}" dt="2021-10-16T15:54:04.443" v="1440" actId="6549"/>
          <ac:spMkLst>
            <pc:docMk/>
            <pc:sldMk cId="1412175229" sldId="304"/>
            <ac:spMk id="29" creationId="{9F8EA934-600A-4A06-802D-8A6468079C4C}"/>
          </ac:spMkLst>
        </pc:spChg>
        <pc:spChg chg="add del mod">
          <ac:chgData name="전 영관" userId="2f00204a-c313-43f9-9d5c-45d94823cc8e" providerId="ADAL" clId="{D929FC34-929A-48A6-BD0C-D3A7A30312B8}" dt="2021-10-16T07:49:46.387" v="243" actId="478"/>
          <ac:spMkLst>
            <pc:docMk/>
            <pc:sldMk cId="1412175229" sldId="304"/>
            <ac:spMk id="30" creationId="{E851953C-C725-4437-B20A-815E5A20A116}"/>
          </ac:spMkLst>
        </pc:spChg>
        <pc:spChg chg="add del mod">
          <ac:chgData name="전 영관" userId="2f00204a-c313-43f9-9d5c-45d94823cc8e" providerId="ADAL" clId="{D929FC34-929A-48A6-BD0C-D3A7A30312B8}" dt="2021-10-16T07:49:48.463" v="244" actId="478"/>
          <ac:spMkLst>
            <pc:docMk/>
            <pc:sldMk cId="1412175229" sldId="304"/>
            <ac:spMk id="31" creationId="{AB95F204-1D1C-4528-B934-FA8095BAD658}"/>
          </ac:spMkLst>
        </pc:spChg>
        <pc:spChg chg="add mod">
          <ac:chgData name="전 영관" userId="2f00204a-c313-43f9-9d5c-45d94823cc8e" providerId="ADAL" clId="{D929FC34-929A-48A6-BD0C-D3A7A30312B8}" dt="2021-10-16T07:51:06.331" v="409" actId="113"/>
          <ac:spMkLst>
            <pc:docMk/>
            <pc:sldMk cId="1412175229" sldId="304"/>
            <ac:spMk id="32" creationId="{4FF4EF75-4BB9-4911-87AE-1246877C6F34}"/>
          </ac:spMkLst>
        </pc:spChg>
        <pc:spChg chg="add mod">
          <ac:chgData name="전 영관" userId="2f00204a-c313-43f9-9d5c-45d94823cc8e" providerId="ADAL" clId="{D929FC34-929A-48A6-BD0C-D3A7A30312B8}" dt="2021-10-16T15:58:19.075" v="1935" actId="20577"/>
          <ac:spMkLst>
            <pc:docMk/>
            <pc:sldMk cId="1412175229" sldId="304"/>
            <ac:spMk id="33" creationId="{BCA75CAB-F6B7-4373-93A1-F03283C0B4C2}"/>
          </ac:spMkLst>
        </pc:spChg>
        <pc:cxnChg chg="add">
          <ac:chgData name="전 영관" userId="2f00204a-c313-43f9-9d5c-45d94823cc8e" providerId="ADAL" clId="{D929FC34-929A-48A6-BD0C-D3A7A30312B8}" dt="2021-10-16T07:48:08.110" v="100" actId="11529"/>
          <ac:cxnSpMkLst>
            <pc:docMk/>
            <pc:sldMk cId="1412175229" sldId="304"/>
            <ac:cxnSpMk id="15" creationId="{52BF7F80-BC9C-4A65-9BEB-847DE06D3A15}"/>
          </ac:cxnSpMkLst>
        </pc:cxnChg>
        <pc:cxnChg chg="add mod">
          <ac:chgData name="전 영관" userId="2f00204a-c313-43f9-9d5c-45d94823cc8e" providerId="ADAL" clId="{D929FC34-929A-48A6-BD0C-D3A7A30312B8}" dt="2021-10-16T07:48:27.182" v="105"/>
          <ac:cxnSpMkLst>
            <pc:docMk/>
            <pc:sldMk cId="1412175229" sldId="304"/>
            <ac:cxnSpMk id="16" creationId="{179F99A3-A78C-4D2D-A31A-DF6A2DE9EA3A}"/>
          </ac:cxnSpMkLst>
        </pc:cxnChg>
        <pc:cxnChg chg="add del mod">
          <ac:chgData name="전 영관" userId="2f00204a-c313-43f9-9d5c-45d94823cc8e" providerId="ADAL" clId="{D929FC34-929A-48A6-BD0C-D3A7A30312B8}" dt="2021-10-16T07:48:28.481" v="106" actId="478"/>
          <ac:cxnSpMkLst>
            <pc:docMk/>
            <pc:sldMk cId="1412175229" sldId="304"/>
            <ac:cxnSpMk id="20" creationId="{EB99A57E-F95E-4EED-A52C-4DA6D80FE1E1}"/>
          </ac:cxnSpMkLst>
        </pc:cxnChg>
        <pc:cxnChg chg="add">
          <ac:chgData name="전 영관" userId="2f00204a-c313-43f9-9d5c-45d94823cc8e" providerId="ADAL" clId="{D929FC34-929A-48A6-BD0C-D3A7A30312B8}" dt="2021-10-16T07:48:32.020" v="107" actId="11529"/>
          <ac:cxnSpMkLst>
            <pc:docMk/>
            <pc:sldMk cId="1412175229" sldId="304"/>
            <ac:cxnSpMk id="22" creationId="{3F1ECEA5-5738-4F23-85DA-3BD3230741AB}"/>
          </ac:cxnSpMkLst>
        </pc:cxnChg>
        <pc:cxnChg chg="add">
          <ac:chgData name="전 영관" userId="2f00204a-c313-43f9-9d5c-45d94823cc8e" providerId="ADAL" clId="{D929FC34-929A-48A6-BD0C-D3A7A30312B8}" dt="2021-10-16T07:51:22.600" v="412" actId="11529"/>
          <ac:cxnSpMkLst>
            <pc:docMk/>
            <pc:sldMk cId="1412175229" sldId="304"/>
            <ac:cxnSpMk id="35" creationId="{D1F200DE-BF6F-4E94-AAFC-6CF78001BFD1}"/>
          </ac:cxnSpMkLst>
        </pc:cxnChg>
        <pc:cxnChg chg="add mod">
          <ac:chgData name="전 영관" userId="2f00204a-c313-43f9-9d5c-45d94823cc8e" providerId="ADAL" clId="{D929FC34-929A-48A6-BD0C-D3A7A30312B8}" dt="2021-10-16T07:51:26.211" v="413" actId="571"/>
          <ac:cxnSpMkLst>
            <pc:docMk/>
            <pc:sldMk cId="1412175229" sldId="304"/>
            <ac:cxnSpMk id="36" creationId="{7FBFFE04-FB43-4FD6-9A5E-9EED220517A4}"/>
          </ac:cxnSpMkLst>
        </pc:cxnChg>
        <pc:cxnChg chg="add mod">
          <ac:chgData name="전 영관" userId="2f00204a-c313-43f9-9d5c-45d94823cc8e" providerId="ADAL" clId="{D929FC34-929A-48A6-BD0C-D3A7A30312B8}" dt="2021-10-16T07:51:27.950" v="414" actId="571"/>
          <ac:cxnSpMkLst>
            <pc:docMk/>
            <pc:sldMk cId="1412175229" sldId="304"/>
            <ac:cxnSpMk id="37" creationId="{E594D47E-601B-4988-8C7F-5B88CCD13936}"/>
          </ac:cxnSpMkLst>
        </pc:cxnChg>
      </pc:sldChg>
      <pc:sldChg chg="addSp delSp modSp add mod">
        <pc:chgData name="전 영관" userId="2f00204a-c313-43f9-9d5c-45d94823cc8e" providerId="ADAL" clId="{D929FC34-929A-48A6-BD0C-D3A7A30312B8}" dt="2021-10-16T15:57:55.823" v="1933" actId="1038"/>
        <pc:sldMkLst>
          <pc:docMk/>
          <pc:sldMk cId="2309536357" sldId="305"/>
        </pc:sldMkLst>
        <pc:spChg chg="mod">
          <ac:chgData name="전 영관" userId="2f00204a-c313-43f9-9d5c-45d94823cc8e" providerId="ADAL" clId="{D929FC34-929A-48A6-BD0C-D3A7A30312B8}" dt="2021-10-16T07:56:49.696" v="490"/>
          <ac:spMkLst>
            <pc:docMk/>
            <pc:sldMk cId="2309536357" sldId="305"/>
            <ac:spMk id="2" creationId="{6E50B03F-51AC-4322-9FA6-C0A1CCE70108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3" creationId="{C9B61414-5D6D-4618-A968-7A71C58D8F19}"/>
          </ac:spMkLst>
        </pc:spChg>
        <pc:spChg chg="add del mod">
          <ac:chgData name="전 영관" userId="2f00204a-c313-43f9-9d5c-45d94823cc8e" providerId="ADAL" clId="{D929FC34-929A-48A6-BD0C-D3A7A30312B8}" dt="2021-10-16T15:52:33.234" v="1420" actId="478"/>
          <ac:spMkLst>
            <pc:docMk/>
            <pc:sldMk cId="2309536357" sldId="305"/>
            <ac:spMk id="4" creationId="{4E32B9D1-F681-42BF-8868-B87AE71E2B3B}"/>
          </ac:spMkLst>
        </pc:spChg>
        <pc:spChg chg="add mod">
          <ac:chgData name="전 영관" userId="2f00204a-c313-43f9-9d5c-45d94823cc8e" providerId="ADAL" clId="{D929FC34-929A-48A6-BD0C-D3A7A30312B8}" dt="2021-10-16T15:57:55.823" v="1933" actId="1038"/>
          <ac:spMkLst>
            <pc:docMk/>
            <pc:sldMk cId="2309536357" sldId="305"/>
            <ac:spMk id="7" creationId="{F2ABB124-8827-463F-9307-9EF48A2BE177}"/>
          </ac:spMkLst>
        </pc:spChg>
        <pc:spChg chg="add mod">
          <ac:chgData name="전 영관" userId="2f00204a-c313-43f9-9d5c-45d94823cc8e" providerId="ADAL" clId="{D929FC34-929A-48A6-BD0C-D3A7A30312B8}" dt="2021-10-16T15:57:55.823" v="1933" actId="1038"/>
          <ac:spMkLst>
            <pc:docMk/>
            <pc:sldMk cId="2309536357" sldId="305"/>
            <ac:spMk id="8" creationId="{7D2FDB17-E2B7-46D1-BF11-2E3D5F288B26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10" creationId="{4BD6D293-0796-4F9F-BFA7-89DD5F0CE6D8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11" creationId="{C75BD82F-90D8-4647-8EE0-86781F97BEEF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12" creationId="{9D38F183-5E6C-43F4-B2D6-1CD2D193FE39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13" creationId="{0AADAD29-7944-426B-8046-6F20022B9628}"/>
          </ac:spMkLst>
        </pc:spChg>
        <pc:spChg chg="add mod">
          <ac:chgData name="전 영관" userId="2f00204a-c313-43f9-9d5c-45d94823cc8e" providerId="ADAL" clId="{D929FC34-929A-48A6-BD0C-D3A7A30312B8}" dt="2021-10-16T15:57:55.823" v="1933" actId="1038"/>
          <ac:spMkLst>
            <pc:docMk/>
            <pc:sldMk cId="2309536357" sldId="305"/>
            <ac:spMk id="23" creationId="{151655BE-E481-49AD-B7E7-0CEDF1DA6652}"/>
          </ac:spMkLst>
        </pc:spChg>
        <pc:spChg chg="add mod">
          <ac:chgData name="전 영관" userId="2f00204a-c313-43f9-9d5c-45d94823cc8e" providerId="ADAL" clId="{D929FC34-929A-48A6-BD0C-D3A7A30312B8}" dt="2021-10-16T15:57:55.823" v="1933" actId="1038"/>
          <ac:spMkLst>
            <pc:docMk/>
            <pc:sldMk cId="2309536357" sldId="305"/>
            <ac:spMk id="24" creationId="{29F1F5FF-A413-482E-972E-B4D79F5B7394}"/>
          </ac:spMkLst>
        </pc:spChg>
        <pc:spChg chg="add mod">
          <ac:chgData name="전 영관" userId="2f00204a-c313-43f9-9d5c-45d94823cc8e" providerId="ADAL" clId="{D929FC34-929A-48A6-BD0C-D3A7A30312B8}" dt="2021-10-16T15:57:55.823" v="1933" actId="1038"/>
          <ac:spMkLst>
            <pc:docMk/>
            <pc:sldMk cId="2309536357" sldId="305"/>
            <ac:spMk id="25" creationId="{BBF2A070-90BC-4C54-81D1-3FA8E1B098EE}"/>
          </ac:spMkLst>
        </pc:spChg>
        <pc:spChg chg="add mod">
          <ac:chgData name="전 영관" userId="2f00204a-c313-43f9-9d5c-45d94823cc8e" providerId="ADAL" clId="{D929FC34-929A-48A6-BD0C-D3A7A30312B8}" dt="2021-10-16T15:57:55.823" v="1933" actId="1038"/>
          <ac:spMkLst>
            <pc:docMk/>
            <pc:sldMk cId="2309536357" sldId="305"/>
            <ac:spMk id="26" creationId="{ACD7FC28-248D-4551-9085-4A2AEAA9133E}"/>
          </ac:spMkLst>
        </pc:spChg>
        <pc:spChg chg="del mod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29" creationId="{9F8EA934-600A-4A06-802D-8A6468079C4C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32" creationId="{4FF4EF75-4BB9-4911-87AE-1246877C6F34}"/>
          </ac:spMkLst>
        </pc:spChg>
        <pc:spChg chg="del">
          <ac:chgData name="전 영관" userId="2f00204a-c313-43f9-9d5c-45d94823cc8e" providerId="ADAL" clId="{D929FC34-929A-48A6-BD0C-D3A7A30312B8}" dt="2021-10-16T08:13:24.756" v="491" actId="478"/>
          <ac:spMkLst>
            <pc:docMk/>
            <pc:sldMk cId="2309536357" sldId="305"/>
            <ac:spMk id="33" creationId="{BCA75CAB-F6B7-4373-93A1-F03283C0B4C2}"/>
          </ac:spMkLst>
        </pc:spChg>
        <pc:picChg chg="add mod">
          <ac:chgData name="전 영관" userId="2f00204a-c313-43f9-9d5c-45d94823cc8e" providerId="ADAL" clId="{D929FC34-929A-48A6-BD0C-D3A7A30312B8}" dt="2021-10-16T15:57:55.823" v="1933" actId="1038"/>
          <ac:picMkLst>
            <pc:docMk/>
            <pc:sldMk cId="2309536357" sldId="305"/>
            <ac:picMk id="6" creationId="{61A7FE56-4068-42EF-8824-A393FAC250EF}"/>
          </ac:picMkLst>
        </pc:picChg>
        <pc:picChg chg="add del mod">
          <ac:chgData name="전 영관" userId="2f00204a-c313-43f9-9d5c-45d94823cc8e" providerId="ADAL" clId="{D929FC34-929A-48A6-BD0C-D3A7A30312B8}" dt="2021-10-16T15:57:52.230" v="1921" actId="478"/>
          <ac:picMkLst>
            <pc:docMk/>
            <pc:sldMk cId="2309536357" sldId="305"/>
            <ac:picMk id="17" creationId="{CD430F32-E12E-4116-A598-9386F043470B}"/>
          </ac:picMkLst>
        </pc:picChg>
        <pc:cxnChg chg="del mod">
          <ac:chgData name="전 영관" userId="2f00204a-c313-43f9-9d5c-45d94823cc8e" providerId="ADAL" clId="{D929FC34-929A-48A6-BD0C-D3A7A30312B8}" dt="2021-10-16T08:13:24.756" v="491" actId="478"/>
          <ac:cxnSpMkLst>
            <pc:docMk/>
            <pc:sldMk cId="2309536357" sldId="305"/>
            <ac:cxnSpMk id="15" creationId="{52BF7F80-BC9C-4A65-9BEB-847DE06D3A15}"/>
          </ac:cxnSpMkLst>
        </pc:cxnChg>
        <pc:cxnChg chg="del mod">
          <ac:chgData name="전 영관" userId="2f00204a-c313-43f9-9d5c-45d94823cc8e" providerId="ADAL" clId="{D929FC34-929A-48A6-BD0C-D3A7A30312B8}" dt="2021-10-16T08:13:24.756" v="491" actId="478"/>
          <ac:cxnSpMkLst>
            <pc:docMk/>
            <pc:sldMk cId="2309536357" sldId="305"/>
            <ac:cxnSpMk id="16" creationId="{179F99A3-A78C-4D2D-A31A-DF6A2DE9EA3A}"/>
          </ac:cxnSpMkLst>
        </pc:cxnChg>
        <pc:cxnChg chg="del mod">
          <ac:chgData name="전 영관" userId="2f00204a-c313-43f9-9d5c-45d94823cc8e" providerId="ADAL" clId="{D929FC34-929A-48A6-BD0C-D3A7A30312B8}" dt="2021-10-16T08:13:24.756" v="491" actId="478"/>
          <ac:cxnSpMkLst>
            <pc:docMk/>
            <pc:sldMk cId="2309536357" sldId="305"/>
            <ac:cxnSpMk id="22" creationId="{3F1ECEA5-5738-4F23-85DA-3BD3230741AB}"/>
          </ac:cxnSpMkLst>
        </pc:cxnChg>
        <pc:cxnChg chg="del mod">
          <ac:chgData name="전 영관" userId="2f00204a-c313-43f9-9d5c-45d94823cc8e" providerId="ADAL" clId="{D929FC34-929A-48A6-BD0C-D3A7A30312B8}" dt="2021-10-16T08:13:24.756" v="491" actId="478"/>
          <ac:cxnSpMkLst>
            <pc:docMk/>
            <pc:sldMk cId="2309536357" sldId="305"/>
            <ac:cxnSpMk id="35" creationId="{D1F200DE-BF6F-4E94-AAFC-6CF78001BFD1}"/>
          </ac:cxnSpMkLst>
        </pc:cxnChg>
        <pc:cxnChg chg="del">
          <ac:chgData name="전 영관" userId="2f00204a-c313-43f9-9d5c-45d94823cc8e" providerId="ADAL" clId="{D929FC34-929A-48A6-BD0C-D3A7A30312B8}" dt="2021-10-16T08:13:24.756" v="491" actId="478"/>
          <ac:cxnSpMkLst>
            <pc:docMk/>
            <pc:sldMk cId="2309536357" sldId="305"/>
            <ac:cxnSpMk id="36" creationId="{7FBFFE04-FB43-4FD6-9A5E-9EED220517A4}"/>
          </ac:cxnSpMkLst>
        </pc:cxnChg>
        <pc:cxnChg chg="del">
          <ac:chgData name="전 영관" userId="2f00204a-c313-43f9-9d5c-45d94823cc8e" providerId="ADAL" clId="{D929FC34-929A-48A6-BD0C-D3A7A30312B8}" dt="2021-10-16T08:13:24.756" v="491" actId="478"/>
          <ac:cxnSpMkLst>
            <pc:docMk/>
            <pc:sldMk cId="2309536357" sldId="305"/>
            <ac:cxnSpMk id="37" creationId="{E594D47E-601B-4988-8C7F-5B88CCD13936}"/>
          </ac:cxnSpMkLst>
        </pc:cxnChg>
      </pc:sldChg>
      <pc:sldChg chg="addSp delSp modSp add mod modNotesTx">
        <pc:chgData name="전 영관" userId="2f00204a-c313-43f9-9d5c-45d94823cc8e" providerId="ADAL" clId="{D929FC34-929A-48A6-BD0C-D3A7A30312B8}" dt="2021-10-19T05:09:59.562" v="15718" actId="20577"/>
        <pc:sldMkLst>
          <pc:docMk/>
          <pc:sldMk cId="1439674087" sldId="306"/>
        </pc:sldMkLst>
        <pc:spChg chg="mod">
          <ac:chgData name="전 영관" userId="2f00204a-c313-43f9-9d5c-45d94823cc8e" providerId="ADAL" clId="{D929FC34-929A-48A6-BD0C-D3A7A30312B8}" dt="2021-10-16T16:05:26.099" v="2650" actId="14100"/>
          <ac:spMkLst>
            <pc:docMk/>
            <pc:sldMk cId="1439674087" sldId="306"/>
            <ac:spMk id="2" creationId="{6E50B03F-51AC-4322-9FA6-C0A1CCE70108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4" creationId="{ADAB7E68-430B-4844-9CF6-7D95DF4D2C7D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5" creationId="{8210BF7B-DBC2-4C97-9CAE-7E7C957A954E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6" creationId="{498882DC-7E69-42AC-B655-79E0E9FEECA5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7" creationId="{09CBDE20-BA8F-4051-B937-9E24E302C374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8" creationId="{D236D811-C04F-4B83-A3B5-59028C40E30D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9" creationId="{C78E7A55-4AAD-43AB-8C76-725C3776042B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10" creationId="{B920723E-8B23-4765-87F1-F96668FBE228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11" creationId="{AADAD3C3-FC74-4E67-A6D6-BCBF052DFF65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12" creationId="{2E99DC67-D108-4701-B278-5322E00E9697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13" creationId="{EA3CE175-26AB-4951-A46C-6C7CED40CD89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14" creationId="{561FB5ED-7206-465F-BE5D-4EBA6708141F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15" creationId="{D664AF99-72AE-4A5C-A2BA-19EA05AD278D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28" creationId="{20DE5C03-31E3-41EB-AAB4-F1F9F0CB7458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29" creationId="{0E1A2FF7-1B05-4EE2-AC2F-E010B7E6E92D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30" creationId="{9A6D076B-365C-4E4E-8ACA-6CB63B747F8B}"/>
          </ac:spMkLst>
        </pc:spChg>
        <pc:spChg chg="add del mod">
          <ac:chgData name="전 영관" userId="2f00204a-c313-43f9-9d5c-45d94823cc8e" providerId="ADAL" clId="{D929FC34-929A-48A6-BD0C-D3A7A30312B8}" dt="2021-10-16T08:21:01.235" v="653" actId="478"/>
          <ac:spMkLst>
            <pc:docMk/>
            <pc:sldMk cId="1439674087" sldId="306"/>
            <ac:spMk id="31" creationId="{D293AF88-5A18-4252-8AE5-A74F54ACEFC0}"/>
          </ac:spMkLst>
        </pc:spChg>
        <pc:spChg chg="add del mod">
          <ac:chgData name="전 영관" userId="2f00204a-c313-43f9-9d5c-45d94823cc8e" providerId="ADAL" clId="{D929FC34-929A-48A6-BD0C-D3A7A30312B8}" dt="2021-10-16T15:58:38.620" v="1937" actId="478"/>
          <ac:spMkLst>
            <pc:docMk/>
            <pc:sldMk cId="1439674087" sldId="306"/>
            <ac:spMk id="34" creationId="{0C439338-D8B9-4C89-93D1-74021199A4C5}"/>
          </ac:spMkLst>
        </pc:spChg>
        <pc:spChg chg="add mod">
          <ac:chgData name="전 영관" userId="2f00204a-c313-43f9-9d5c-45d94823cc8e" providerId="ADAL" clId="{D929FC34-929A-48A6-BD0C-D3A7A30312B8}" dt="2021-10-16T16:17:52.523" v="3280"/>
          <ac:spMkLst>
            <pc:docMk/>
            <pc:sldMk cId="1439674087" sldId="306"/>
            <ac:spMk id="35" creationId="{C45FCBE8-48FD-4A91-9B34-E0107468A5CD}"/>
          </ac:spMkLst>
        </pc:spChg>
        <pc:picChg chg="del">
          <ac:chgData name="전 영관" userId="2f00204a-c313-43f9-9d5c-45d94823cc8e" providerId="ADAL" clId="{D929FC34-929A-48A6-BD0C-D3A7A30312B8}" dt="2021-10-16T08:14:42.227" v="498" actId="478"/>
          <ac:picMkLst>
            <pc:docMk/>
            <pc:sldMk cId="1439674087" sldId="306"/>
            <ac:picMk id="17" creationId="{CD430F32-E12E-4116-A598-9386F043470B}"/>
          </ac:picMkLst>
        </pc:picChg>
        <pc:picChg chg="add del mod">
          <ac:chgData name="전 영관" userId="2f00204a-c313-43f9-9d5c-45d94823cc8e" providerId="ADAL" clId="{D929FC34-929A-48A6-BD0C-D3A7A30312B8}" dt="2021-10-16T08:21:01.235" v="653" actId="478"/>
          <ac:picMkLst>
            <pc:docMk/>
            <pc:sldMk cId="1439674087" sldId="306"/>
            <ac:picMk id="27" creationId="{FB99A58D-8149-4B93-AE2B-13E4EDD5FF82}"/>
          </ac:picMkLst>
        </pc:picChg>
        <pc:picChg chg="add del mod">
          <ac:chgData name="전 영관" userId="2f00204a-c313-43f9-9d5c-45d94823cc8e" providerId="ADAL" clId="{D929FC34-929A-48A6-BD0C-D3A7A30312B8}" dt="2021-10-16T15:48:16.913" v="1347" actId="478"/>
          <ac:picMkLst>
            <pc:docMk/>
            <pc:sldMk cId="1439674087" sldId="306"/>
            <ac:picMk id="32" creationId="{FB2AFE47-7C6B-4A0C-A87D-07F115E8138E}"/>
          </ac:picMkLst>
        </pc:pic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16" creationId="{9C835C63-675A-4112-92A8-875DD663A3AA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18" creationId="{01DFA6D5-1539-42C9-B253-4574DF34D890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19" creationId="{B2A20357-58D2-4191-8237-8131B0DCC06A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0" creationId="{A0379B94-D500-4545-946A-72AEFD9FCF6A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1" creationId="{E7031086-501D-41D6-BBD9-124D7858F516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2" creationId="{9600C446-42D0-47BC-9BD4-A8C6861677E1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3" creationId="{F6CA1EDA-2830-418E-9813-D557FFE83E1C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4" creationId="{D30D0496-3B7A-492E-8EBE-8BE3A2B5BD6F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5" creationId="{8037351F-5553-439A-BF39-CD1C733CBADA}"/>
          </ac:cxnSpMkLst>
        </pc:cxnChg>
        <pc:cxnChg chg="add del mod">
          <ac:chgData name="전 영관" userId="2f00204a-c313-43f9-9d5c-45d94823cc8e" providerId="ADAL" clId="{D929FC34-929A-48A6-BD0C-D3A7A30312B8}" dt="2021-10-16T08:21:01.235" v="653" actId="478"/>
          <ac:cxnSpMkLst>
            <pc:docMk/>
            <pc:sldMk cId="1439674087" sldId="306"/>
            <ac:cxnSpMk id="26" creationId="{6F15800C-2C78-4DC9-ABD5-85304B0ADDBF}"/>
          </ac:cxnSpMkLst>
        </pc:cxnChg>
      </pc:sldChg>
      <pc:sldChg chg="addSp modSp new del mod">
        <pc:chgData name="전 영관" userId="2f00204a-c313-43f9-9d5c-45d94823cc8e" providerId="ADAL" clId="{D929FC34-929A-48A6-BD0C-D3A7A30312B8}" dt="2021-10-16T09:01:17.516" v="1280" actId="47"/>
        <pc:sldMkLst>
          <pc:docMk/>
          <pc:sldMk cId="4237629295" sldId="307"/>
        </pc:sldMkLst>
        <pc:spChg chg="add mod">
          <ac:chgData name="전 영관" userId="2f00204a-c313-43f9-9d5c-45d94823cc8e" providerId="ADAL" clId="{D929FC34-929A-48A6-BD0C-D3A7A30312B8}" dt="2021-10-16T08:18:00.145" v="572" actId="2085"/>
          <ac:spMkLst>
            <pc:docMk/>
            <pc:sldMk cId="4237629295" sldId="307"/>
            <ac:spMk id="2" creationId="{E00877B2-68C0-4534-983E-1066776578FD}"/>
          </ac:spMkLst>
        </pc:spChg>
      </pc:sldChg>
      <pc:sldChg chg="modSp add del mod">
        <pc:chgData name="전 영관" userId="2f00204a-c313-43f9-9d5c-45d94823cc8e" providerId="ADAL" clId="{D929FC34-929A-48A6-BD0C-D3A7A30312B8}" dt="2021-10-16T09:01:15.529" v="1279" actId="47"/>
        <pc:sldMkLst>
          <pc:docMk/>
          <pc:sldMk cId="2902709997" sldId="308"/>
        </pc:sldMkLst>
        <pc:spChg chg="mod">
          <ac:chgData name="전 영관" userId="2f00204a-c313-43f9-9d5c-45d94823cc8e" providerId="ADAL" clId="{D929FC34-929A-48A6-BD0C-D3A7A30312B8}" dt="2021-10-16T08:43:56.411" v="1278" actId="20577"/>
          <ac:spMkLst>
            <pc:docMk/>
            <pc:sldMk cId="2902709997" sldId="308"/>
            <ac:spMk id="2" creationId="{E00877B2-68C0-4534-983E-1066776578FD}"/>
          </ac:spMkLst>
        </pc:spChg>
      </pc:sldChg>
      <pc:sldChg chg="addSp delSp modSp add mod">
        <pc:chgData name="전 영관" userId="2f00204a-c313-43f9-9d5c-45d94823cc8e" providerId="ADAL" clId="{D929FC34-929A-48A6-BD0C-D3A7A30312B8}" dt="2021-10-16T16:16:01.388" v="3161" actId="478"/>
        <pc:sldMkLst>
          <pc:docMk/>
          <pc:sldMk cId="3129202034" sldId="309"/>
        </pc:sldMkLst>
        <pc:spChg chg="mod">
          <ac:chgData name="전 영관" userId="2f00204a-c313-43f9-9d5c-45d94823cc8e" providerId="ADAL" clId="{D929FC34-929A-48A6-BD0C-D3A7A30312B8}" dt="2021-10-16T15:38:10.340" v="1301" actId="6549"/>
          <ac:spMkLst>
            <pc:docMk/>
            <pc:sldMk cId="3129202034" sldId="309"/>
            <ac:spMk id="2" creationId="{6E50B03F-51AC-4322-9FA6-C0A1CCE70108}"/>
          </ac:spMkLst>
        </pc:spChg>
        <pc:spChg chg="add del mod">
          <ac:chgData name="전 영관" userId="2f00204a-c313-43f9-9d5c-45d94823cc8e" providerId="ADAL" clId="{D929FC34-929A-48A6-BD0C-D3A7A30312B8}" dt="2021-10-16T16:15:59.996" v="3160" actId="478"/>
          <ac:spMkLst>
            <pc:docMk/>
            <pc:sldMk cId="3129202034" sldId="309"/>
            <ac:spMk id="3" creationId="{7ECFF41B-2E6C-44DD-A8F7-49C526570F7C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4" creationId="{ADAB7E68-430B-4844-9CF6-7D95DF4D2C7D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5" creationId="{8210BF7B-DBC2-4C97-9CAE-7E7C957A954E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6" creationId="{498882DC-7E69-42AC-B655-79E0E9FEECA5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7" creationId="{09CBDE20-BA8F-4051-B937-9E24E302C374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8" creationId="{D236D811-C04F-4B83-A3B5-59028C40E30D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9" creationId="{C78E7A55-4AAD-43AB-8C76-725C3776042B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10" creationId="{B920723E-8B23-4765-87F1-F96668FBE228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11" creationId="{AADAD3C3-FC74-4E67-A6D6-BCBF052DFF65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12" creationId="{2E99DC67-D108-4701-B278-5322E00E9697}"/>
          </ac:spMkLst>
        </pc:spChg>
        <pc:spChg chg="add del mod">
          <ac:chgData name="전 영관" userId="2f00204a-c313-43f9-9d5c-45d94823cc8e" providerId="ADAL" clId="{D929FC34-929A-48A6-BD0C-D3A7A30312B8}" dt="2021-10-16T16:14:07.273" v="3150" actId="20577"/>
          <ac:spMkLst>
            <pc:docMk/>
            <pc:sldMk cId="3129202034" sldId="309"/>
            <ac:spMk id="13" creationId="{EA3CE175-26AB-4951-A46C-6C7CED40CD89}"/>
          </ac:spMkLst>
        </pc:spChg>
        <pc:spChg chg="add del mod">
          <ac:chgData name="전 영관" userId="2f00204a-c313-43f9-9d5c-45d94823cc8e" providerId="ADAL" clId="{D929FC34-929A-48A6-BD0C-D3A7A30312B8}" dt="2021-10-16T15:51:26.133" v="1399"/>
          <ac:spMkLst>
            <pc:docMk/>
            <pc:sldMk cId="3129202034" sldId="309"/>
            <ac:spMk id="14" creationId="{561FB5ED-7206-465F-BE5D-4EBA6708141F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15" creationId="{D664AF99-72AE-4A5C-A2BA-19EA05AD278D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28" creationId="{20DE5C03-31E3-41EB-AAB4-F1F9F0CB7458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29" creationId="{0E1A2FF7-1B05-4EE2-AC2F-E010B7E6E92D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30" creationId="{9A6D076B-365C-4E4E-8ACA-6CB63B747F8B}"/>
          </ac:spMkLst>
        </pc:spChg>
        <pc:spChg chg="add del">
          <ac:chgData name="전 영관" userId="2f00204a-c313-43f9-9d5c-45d94823cc8e" providerId="ADAL" clId="{D929FC34-929A-48A6-BD0C-D3A7A30312B8}" dt="2021-10-16T15:50:19.021" v="1358" actId="478"/>
          <ac:spMkLst>
            <pc:docMk/>
            <pc:sldMk cId="3129202034" sldId="309"/>
            <ac:spMk id="31" creationId="{D293AF88-5A18-4252-8AE5-A74F54ACEFC0}"/>
          </ac:spMkLst>
        </pc:spChg>
        <pc:spChg chg="add mod">
          <ac:chgData name="전 영관" userId="2f00204a-c313-43f9-9d5c-45d94823cc8e" providerId="ADAL" clId="{D929FC34-929A-48A6-BD0C-D3A7A30312B8}" dt="2021-10-16T15:51:32.799" v="1402"/>
          <ac:spMkLst>
            <pc:docMk/>
            <pc:sldMk cId="3129202034" sldId="309"/>
            <ac:spMk id="32" creationId="{9D3AA0A9-1AFE-41EE-9DCD-0EFC9595F9CF}"/>
          </ac:spMkLst>
        </pc:spChg>
        <pc:spChg chg="add mod">
          <ac:chgData name="전 영관" userId="2f00204a-c313-43f9-9d5c-45d94823cc8e" providerId="ADAL" clId="{D929FC34-929A-48A6-BD0C-D3A7A30312B8}" dt="2021-10-16T15:51:36.979" v="1412"/>
          <ac:spMkLst>
            <pc:docMk/>
            <pc:sldMk cId="3129202034" sldId="309"/>
            <ac:spMk id="33" creationId="{6CB9D209-1B02-4B52-80FC-3DA1F3E05EDA}"/>
          </ac:spMkLst>
        </pc:spChg>
        <pc:spChg chg="add del mod">
          <ac:chgData name="전 영관" userId="2f00204a-c313-43f9-9d5c-45d94823cc8e" providerId="ADAL" clId="{D929FC34-929A-48A6-BD0C-D3A7A30312B8}" dt="2021-10-16T16:15:58.613" v="3159" actId="478"/>
          <ac:spMkLst>
            <pc:docMk/>
            <pc:sldMk cId="3129202034" sldId="309"/>
            <ac:spMk id="34" creationId="{2A7A89B5-B3CA-4358-99AC-DD25A645321F}"/>
          </ac:spMkLst>
        </pc:spChg>
        <pc:spChg chg="add del mod">
          <ac:chgData name="전 영관" userId="2f00204a-c313-43f9-9d5c-45d94823cc8e" providerId="ADAL" clId="{D929FC34-929A-48A6-BD0C-D3A7A30312B8}" dt="2021-10-16T16:16:01.388" v="3161" actId="478"/>
          <ac:spMkLst>
            <pc:docMk/>
            <pc:sldMk cId="3129202034" sldId="309"/>
            <ac:spMk id="35" creationId="{83B304F3-15E7-463B-B50C-E189C59518CC}"/>
          </ac:spMkLst>
        </pc:spChg>
        <pc:spChg chg="add del mod">
          <ac:chgData name="전 영관" userId="2f00204a-c313-43f9-9d5c-45d94823cc8e" providerId="ADAL" clId="{D929FC34-929A-48A6-BD0C-D3A7A30312B8}" dt="2021-10-16T16:15:57.427" v="3158" actId="478"/>
          <ac:spMkLst>
            <pc:docMk/>
            <pc:sldMk cId="3129202034" sldId="309"/>
            <ac:spMk id="36" creationId="{9A238B0E-B744-489E-883D-14A68AF35E32}"/>
          </ac:spMkLst>
        </pc:spChg>
        <pc:picChg chg="add del">
          <ac:chgData name="전 영관" userId="2f00204a-c313-43f9-9d5c-45d94823cc8e" providerId="ADAL" clId="{D929FC34-929A-48A6-BD0C-D3A7A30312B8}" dt="2021-10-16T15:50:19.021" v="1358" actId="478"/>
          <ac:picMkLst>
            <pc:docMk/>
            <pc:sldMk cId="3129202034" sldId="309"/>
            <ac:picMk id="27" creationId="{FB99A58D-8149-4B93-AE2B-13E4EDD5FF82}"/>
          </ac:picMkLst>
        </pc:pic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16" creationId="{9C835C63-675A-4112-92A8-875DD663A3AA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18" creationId="{01DFA6D5-1539-42C9-B253-4574DF34D890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19" creationId="{B2A20357-58D2-4191-8237-8131B0DCC06A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0" creationId="{A0379B94-D500-4545-946A-72AEFD9FCF6A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1" creationId="{E7031086-501D-41D6-BBD9-124D7858F516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2" creationId="{9600C446-42D0-47BC-9BD4-A8C6861677E1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3" creationId="{F6CA1EDA-2830-418E-9813-D557FFE83E1C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4" creationId="{D30D0496-3B7A-492E-8EBE-8BE3A2B5BD6F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5" creationId="{8037351F-5553-439A-BF39-CD1C733CBADA}"/>
          </ac:cxnSpMkLst>
        </pc:cxnChg>
        <pc:cxnChg chg="add del">
          <ac:chgData name="전 영관" userId="2f00204a-c313-43f9-9d5c-45d94823cc8e" providerId="ADAL" clId="{D929FC34-929A-48A6-BD0C-D3A7A30312B8}" dt="2021-10-16T15:50:19.021" v="1358" actId="478"/>
          <ac:cxnSpMkLst>
            <pc:docMk/>
            <pc:sldMk cId="3129202034" sldId="309"/>
            <ac:cxnSpMk id="26" creationId="{6F15800C-2C78-4DC9-ABD5-85304B0ADDBF}"/>
          </ac:cxnSpMkLst>
        </pc:cxnChg>
      </pc:sldChg>
      <pc:sldChg chg="addSp delSp modSp add mod">
        <pc:chgData name="전 영관" userId="2f00204a-c313-43f9-9d5c-45d94823cc8e" providerId="ADAL" clId="{D929FC34-929A-48A6-BD0C-D3A7A30312B8}" dt="2021-10-16T16:50:52.720" v="6980" actId="1076"/>
        <pc:sldMkLst>
          <pc:docMk/>
          <pc:sldMk cId="331965410" sldId="310"/>
        </pc:sldMkLst>
        <pc:spChg chg="mod">
          <ac:chgData name="전 영관" userId="2f00204a-c313-43f9-9d5c-45d94823cc8e" providerId="ADAL" clId="{D929FC34-929A-48A6-BD0C-D3A7A30312B8}" dt="2021-10-16T08:21:52.532" v="698" actId="6549"/>
          <ac:spMkLst>
            <pc:docMk/>
            <pc:sldMk cId="331965410" sldId="310"/>
            <ac:spMk id="2" creationId="{6E50B03F-51AC-4322-9FA6-C0A1CCE70108}"/>
          </ac:spMkLst>
        </pc:spChg>
        <pc:spChg chg="add mod">
          <ac:chgData name="전 영관" userId="2f00204a-c313-43f9-9d5c-45d94823cc8e" providerId="ADAL" clId="{D929FC34-929A-48A6-BD0C-D3A7A30312B8}" dt="2021-10-16T16:50:52.720" v="6980" actId="1076"/>
          <ac:spMkLst>
            <pc:docMk/>
            <pc:sldMk cId="331965410" sldId="310"/>
            <ac:spMk id="3" creationId="{B1877D31-5DD9-4B02-AF5F-A011DFBC4E9D}"/>
          </ac:spMkLst>
        </pc:spChg>
        <pc:spChg chg="add del mod">
          <ac:chgData name="전 영관" userId="2f00204a-c313-43f9-9d5c-45d94823cc8e" providerId="ADAL" clId="{D929FC34-929A-48A6-BD0C-D3A7A30312B8}" dt="2021-10-16T16:08:23.953" v="2923" actId="478"/>
          <ac:spMkLst>
            <pc:docMk/>
            <pc:sldMk cId="331965410" sldId="310"/>
            <ac:spMk id="6" creationId="{7A1D39FD-050B-4C9F-921C-3ED1A369494E}"/>
          </ac:spMkLst>
        </pc:spChg>
        <pc:spChg chg="add del mod">
          <ac:chgData name="전 영관" userId="2f00204a-c313-43f9-9d5c-45d94823cc8e" providerId="ADAL" clId="{D929FC34-929A-48A6-BD0C-D3A7A30312B8}" dt="2021-10-16T16:08:22.012" v="2921" actId="478"/>
          <ac:spMkLst>
            <pc:docMk/>
            <pc:sldMk cId="331965410" sldId="310"/>
            <ac:spMk id="8" creationId="{ACE11841-8021-4AAE-9B24-E023CC3D5ACF}"/>
          </ac:spMkLst>
        </pc:spChg>
        <pc:spChg chg="add del mod">
          <ac:chgData name="전 영관" userId="2f00204a-c313-43f9-9d5c-45d94823cc8e" providerId="ADAL" clId="{D929FC34-929A-48A6-BD0C-D3A7A30312B8}" dt="2021-10-16T16:08:22.996" v="2922" actId="478"/>
          <ac:spMkLst>
            <pc:docMk/>
            <pc:sldMk cId="331965410" sldId="310"/>
            <ac:spMk id="10" creationId="{35E5F0F8-E2DC-486A-BFC6-9427480B85B8}"/>
          </ac:spMkLst>
        </pc:spChg>
        <pc:picChg chg="del">
          <ac:chgData name="전 영관" userId="2f00204a-c313-43f9-9d5c-45d94823cc8e" providerId="ADAL" clId="{D929FC34-929A-48A6-BD0C-D3A7A30312B8}" dt="2021-10-16T08:21:51.717" v="697" actId="478"/>
          <ac:picMkLst>
            <pc:docMk/>
            <pc:sldMk cId="331965410" sldId="310"/>
            <ac:picMk id="32" creationId="{FB2AFE47-7C6B-4A0C-A87D-07F115E8138E}"/>
          </ac:picMkLst>
        </pc:picChg>
      </pc:sldChg>
      <pc:sldChg chg="addSp delSp modSp add mod ord modNotesTx">
        <pc:chgData name="전 영관" userId="2f00204a-c313-43f9-9d5c-45d94823cc8e" providerId="ADAL" clId="{D929FC34-929A-48A6-BD0C-D3A7A30312B8}" dt="2021-10-19T04:56:19.420" v="15618" actId="20577"/>
        <pc:sldMkLst>
          <pc:docMk/>
          <pc:sldMk cId="2602494859" sldId="311"/>
        </pc:sldMkLst>
        <pc:spChg chg="mod">
          <ac:chgData name="전 영관" userId="2f00204a-c313-43f9-9d5c-45d94823cc8e" providerId="ADAL" clId="{D929FC34-929A-48A6-BD0C-D3A7A30312B8}" dt="2021-10-16T16:49:11.476" v="6969"/>
          <ac:spMkLst>
            <pc:docMk/>
            <pc:sldMk cId="2602494859" sldId="311"/>
            <ac:spMk id="3" creationId="{852D275B-6A08-4027-9056-405AA6F4BFBB}"/>
          </ac:spMkLst>
        </pc:spChg>
        <pc:picChg chg="add del">
          <ac:chgData name="전 영관" userId="2f00204a-c313-43f9-9d5c-45d94823cc8e" providerId="ADAL" clId="{D929FC34-929A-48A6-BD0C-D3A7A30312B8}" dt="2021-10-16T08:37:50.061" v="1069" actId="478"/>
          <ac:picMkLst>
            <pc:docMk/>
            <pc:sldMk cId="2602494859" sldId="311"/>
            <ac:picMk id="4" creationId="{A5766D9E-51CE-4BC6-BD26-F1B88E2F1E04}"/>
          </ac:picMkLst>
        </pc:picChg>
        <pc:picChg chg="add mod">
          <ac:chgData name="전 영관" userId="2f00204a-c313-43f9-9d5c-45d94823cc8e" providerId="ADAL" clId="{D929FC34-929A-48A6-BD0C-D3A7A30312B8}" dt="2021-10-16T15:47:34.751" v="1343" actId="14100"/>
          <ac:picMkLst>
            <pc:docMk/>
            <pc:sldMk cId="2602494859" sldId="311"/>
            <ac:picMk id="6" creationId="{DE850037-F1C0-4745-A36F-51DAE5E64E88}"/>
          </ac:picMkLst>
        </pc:picChg>
        <pc:picChg chg="del">
          <ac:chgData name="전 영관" userId="2f00204a-c313-43f9-9d5c-45d94823cc8e" providerId="ADAL" clId="{D929FC34-929A-48A6-BD0C-D3A7A30312B8}" dt="2021-10-16T08:37:25.378" v="1067" actId="478"/>
          <ac:picMkLst>
            <pc:docMk/>
            <pc:sldMk cId="2602494859" sldId="311"/>
            <ac:picMk id="8" creationId="{74498DB9-00DE-4F74-B8FE-A27DC804EE74}"/>
          </ac:picMkLst>
        </pc:picChg>
      </pc:sldChg>
      <pc:sldChg chg="addSp modSp new mod">
        <pc:chgData name="전 영관" userId="2f00204a-c313-43f9-9d5c-45d94823cc8e" providerId="ADAL" clId="{D929FC34-929A-48A6-BD0C-D3A7A30312B8}" dt="2021-10-16T16:49:13.360" v="6970" actId="6549"/>
        <pc:sldMkLst>
          <pc:docMk/>
          <pc:sldMk cId="3263358829" sldId="312"/>
        </pc:sldMkLst>
        <pc:spChg chg="add mod">
          <ac:chgData name="전 영관" userId="2f00204a-c313-43f9-9d5c-45d94823cc8e" providerId="ADAL" clId="{D929FC34-929A-48A6-BD0C-D3A7A30312B8}" dt="2021-10-16T16:49:13.360" v="6970" actId="6549"/>
          <ac:spMkLst>
            <pc:docMk/>
            <pc:sldMk cId="3263358829" sldId="312"/>
            <ac:spMk id="4" creationId="{68630F27-FEAA-491B-A162-65794CC91855}"/>
          </ac:spMkLst>
        </pc:spChg>
        <pc:picChg chg="add mod">
          <ac:chgData name="전 영관" userId="2f00204a-c313-43f9-9d5c-45d94823cc8e" providerId="ADAL" clId="{D929FC34-929A-48A6-BD0C-D3A7A30312B8}" dt="2021-10-16T08:42:29.918" v="1208" actId="14100"/>
          <ac:picMkLst>
            <pc:docMk/>
            <pc:sldMk cId="3263358829" sldId="312"/>
            <ac:picMk id="3" creationId="{89E5FF16-824F-4750-935F-873450B022EF}"/>
          </ac:picMkLst>
        </pc:picChg>
      </pc:sldChg>
      <pc:sldChg chg="addSp modSp new mod modNotesTx">
        <pc:chgData name="전 영관" userId="2f00204a-c313-43f9-9d5c-45d94823cc8e" providerId="ADAL" clId="{D929FC34-929A-48A6-BD0C-D3A7A30312B8}" dt="2021-10-19T05:22:04.437" v="15765" actId="20577"/>
        <pc:sldMkLst>
          <pc:docMk/>
          <pc:sldMk cId="2753078128" sldId="313"/>
        </pc:sldMkLst>
        <pc:spChg chg="add mod">
          <ac:chgData name="전 영관" userId="2f00204a-c313-43f9-9d5c-45d94823cc8e" providerId="ADAL" clId="{D929FC34-929A-48A6-BD0C-D3A7A30312B8}" dt="2021-10-16T16:40:34.483" v="6421" actId="14100"/>
          <ac:spMkLst>
            <pc:docMk/>
            <pc:sldMk cId="2753078128" sldId="313"/>
            <ac:spMk id="2" creationId="{FC8FEBA6-F34A-428E-AC56-0C56C3ED5476}"/>
          </ac:spMkLst>
        </pc:spChg>
        <pc:spChg chg="add mod">
          <ac:chgData name="전 영관" userId="2f00204a-c313-43f9-9d5c-45d94823cc8e" providerId="ADAL" clId="{D929FC34-929A-48A6-BD0C-D3A7A30312B8}" dt="2021-10-16T16:27:13.682" v="4422" actId="207"/>
          <ac:spMkLst>
            <pc:docMk/>
            <pc:sldMk cId="2753078128" sldId="313"/>
            <ac:spMk id="3" creationId="{546DC305-2E5E-48BD-826B-E2F46ABF3AB1}"/>
          </ac:spMkLst>
        </pc:spChg>
        <pc:spChg chg="add mod">
          <ac:chgData name="전 영관" userId="2f00204a-c313-43f9-9d5c-45d94823cc8e" providerId="ADAL" clId="{D929FC34-929A-48A6-BD0C-D3A7A30312B8}" dt="2021-10-16T16:40:53.939" v="6426" actId="14100"/>
          <ac:spMkLst>
            <pc:docMk/>
            <pc:sldMk cId="2753078128" sldId="313"/>
            <ac:spMk id="4" creationId="{F4BB2A52-620E-4FFB-A755-163B9730C4B1}"/>
          </ac:spMkLst>
        </pc:spChg>
      </pc:sldChg>
      <pc:sldChg chg="addSp modSp new mod">
        <pc:chgData name="전 영관" userId="2f00204a-c313-43f9-9d5c-45d94823cc8e" providerId="ADAL" clId="{D929FC34-929A-48A6-BD0C-D3A7A30312B8}" dt="2021-10-16T16:51:52.947" v="7151" actId="404"/>
        <pc:sldMkLst>
          <pc:docMk/>
          <pc:sldMk cId="2240608329" sldId="314"/>
        </pc:sldMkLst>
        <pc:spChg chg="add mod">
          <ac:chgData name="전 영관" userId="2f00204a-c313-43f9-9d5c-45d94823cc8e" providerId="ADAL" clId="{D929FC34-929A-48A6-BD0C-D3A7A30312B8}" dt="2021-10-16T16:40:40.273" v="6424" actId="14100"/>
          <ac:spMkLst>
            <pc:docMk/>
            <pc:sldMk cId="2240608329" sldId="314"/>
            <ac:spMk id="2" creationId="{C72F807A-9DE6-488C-8715-A23309D0AAFD}"/>
          </ac:spMkLst>
        </pc:spChg>
        <pc:spChg chg="add mod">
          <ac:chgData name="전 영관" userId="2f00204a-c313-43f9-9d5c-45d94823cc8e" providerId="ADAL" clId="{D929FC34-929A-48A6-BD0C-D3A7A30312B8}" dt="2021-10-16T16:51:52.947" v="7151" actId="404"/>
          <ac:spMkLst>
            <pc:docMk/>
            <pc:sldMk cId="2240608329" sldId="314"/>
            <ac:spMk id="3" creationId="{806A5D9F-14CA-4716-B798-F5C945CB8147}"/>
          </ac:spMkLst>
        </pc:spChg>
      </pc:sldChg>
      <pc:sldChg chg="addSp delSp modSp new mod">
        <pc:chgData name="전 영관" userId="2f00204a-c313-43f9-9d5c-45d94823cc8e" providerId="ADAL" clId="{D929FC34-929A-48A6-BD0C-D3A7A30312B8}" dt="2021-10-16T16:47:41.277" v="6964" actId="207"/>
        <pc:sldMkLst>
          <pc:docMk/>
          <pc:sldMk cId="2610606231" sldId="315"/>
        </pc:sldMkLst>
        <pc:spChg chg="add del mod">
          <ac:chgData name="전 영관" userId="2f00204a-c313-43f9-9d5c-45d94823cc8e" providerId="ADAL" clId="{D929FC34-929A-48A6-BD0C-D3A7A30312B8}" dt="2021-10-16T16:40:44.064" v="6425" actId="478"/>
          <ac:spMkLst>
            <pc:docMk/>
            <pc:sldMk cId="2610606231" sldId="315"/>
            <ac:spMk id="2" creationId="{F36EF8D4-EF08-4735-8475-B5837AD1F20D}"/>
          </ac:spMkLst>
        </pc:spChg>
        <pc:spChg chg="add mod">
          <ac:chgData name="전 영관" userId="2f00204a-c313-43f9-9d5c-45d94823cc8e" providerId="ADAL" clId="{D929FC34-929A-48A6-BD0C-D3A7A30312B8}" dt="2021-10-16T16:41:48.374" v="6450"/>
          <ac:spMkLst>
            <pc:docMk/>
            <pc:sldMk cId="2610606231" sldId="315"/>
            <ac:spMk id="3" creationId="{0D9C86DB-DDA2-4301-93FC-39FE47116B0E}"/>
          </ac:spMkLst>
        </pc:spChg>
        <pc:spChg chg="add mod">
          <ac:chgData name="전 영관" userId="2f00204a-c313-43f9-9d5c-45d94823cc8e" providerId="ADAL" clId="{D929FC34-929A-48A6-BD0C-D3A7A30312B8}" dt="2021-10-16T16:47:31.597" v="6959" actId="1076"/>
          <ac:spMkLst>
            <pc:docMk/>
            <pc:sldMk cId="2610606231" sldId="315"/>
            <ac:spMk id="4" creationId="{6DADEF19-DD2F-4BE3-9437-BABB331AC389}"/>
          </ac:spMkLst>
        </pc:spChg>
        <pc:spChg chg="add del mod">
          <ac:chgData name="전 영관" userId="2f00204a-c313-43f9-9d5c-45d94823cc8e" providerId="ADAL" clId="{D929FC34-929A-48A6-BD0C-D3A7A30312B8}" dt="2021-10-16T16:44:09.122" v="6684" actId="478"/>
          <ac:spMkLst>
            <pc:docMk/>
            <pc:sldMk cId="2610606231" sldId="315"/>
            <ac:spMk id="5" creationId="{1B2A7716-F62C-47D4-8BE0-A79BE67A0B62}"/>
          </ac:spMkLst>
        </pc:spChg>
        <pc:spChg chg="add del mod">
          <ac:chgData name="전 영관" userId="2f00204a-c313-43f9-9d5c-45d94823cc8e" providerId="ADAL" clId="{D929FC34-929A-48A6-BD0C-D3A7A30312B8}" dt="2021-10-16T16:46:43.503" v="6900" actId="478"/>
          <ac:spMkLst>
            <pc:docMk/>
            <pc:sldMk cId="2610606231" sldId="315"/>
            <ac:spMk id="8" creationId="{07B4DC1F-279B-40C6-949C-9FDC26A25544}"/>
          </ac:spMkLst>
        </pc:spChg>
        <pc:spChg chg="add mod">
          <ac:chgData name="전 영관" userId="2f00204a-c313-43f9-9d5c-45d94823cc8e" providerId="ADAL" clId="{D929FC34-929A-48A6-BD0C-D3A7A30312B8}" dt="2021-10-16T16:47:35.878" v="6961" actId="1076"/>
          <ac:spMkLst>
            <pc:docMk/>
            <pc:sldMk cId="2610606231" sldId="315"/>
            <ac:spMk id="9" creationId="{F3EEA96F-F7FC-4AD9-9DDE-250B17AFB018}"/>
          </ac:spMkLst>
        </pc:spChg>
        <pc:spChg chg="add mod">
          <ac:chgData name="전 영관" userId="2f00204a-c313-43f9-9d5c-45d94823cc8e" providerId="ADAL" clId="{D929FC34-929A-48A6-BD0C-D3A7A30312B8}" dt="2021-10-16T16:45:56.896" v="6885" actId="1076"/>
          <ac:spMkLst>
            <pc:docMk/>
            <pc:sldMk cId="2610606231" sldId="315"/>
            <ac:spMk id="10" creationId="{F2256623-D710-47A8-B182-18387CCBE091}"/>
          </ac:spMkLst>
        </pc:spChg>
        <pc:spChg chg="add mod">
          <ac:chgData name="전 영관" userId="2f00204a-c313-43f9-9d5c-45d94823cc8e" providerId="ADAL" clId="{D929FC34-929A-48A6-BD0C-D3A7A30312B8}" dt="2021-10-16T16:47:41.277" v="6964" actId="207"/>
          <ac:spMkLst>
            <pc:docMk/>
            <pc:sldMk cId="2610606231" sldId="315"/>
            <ac:spMk id="13" creationId="{28CB26ED-8378-4DB5-8FA6-2DA20CA6E783}"/>
          </ac:spMkLst>
        </pc:spChg>
        <pc:picChg chg="add mod">
          <ac:chgData name="전 영관" userId="2f00204a-c313-43f9-9d5c-45d94823cc8e" providerId="ADAL" clId="{D929FC34-929A-48A6-BD0C-D3A7A30312B8}" dt="2021-10-16T16:47:32.927" v="6960" actId="1076"/>
          <ac:picMkLst>
            <pc:docMk/>
            <pc:sldMk cId="2610606231" sldId="315"/>
            <ac:picMk id="12" creationId="{94EACF14-F959-4E9C-9DBB-401D7CF5E73A}"/>
          </ac:picMkLst>
        </pc:picChg>
        <pc:cxnChg chg="add del mod">
          <ac:chgData name="전 영관" userId="2f00204a-c313-43f9-9d5c-45d94823cc8e" providerId="ADAL" clId="{D929FC34-929A-48A6-BD0C-D3A7A30312B8}" dt="2021-10-16T16:44:07.019" v="6683" actId="478"/>
          <ac:cxnSpMkLst>
            <pc:docMk/>
            <pc:sldMk cId="2610606231" sldId="315"/>
            <ac:cxnSpMk id="7" creationId="{BD9F370D-2663-4BB8-B496-09DB477EE7F7}"/>
          </ac:cxnSpMkLst>
        </pc:cxnChg>
      </pc:sldChg>
      <pc:sldChg chg="addSp delSp modSp new mod">
        <pc:chgData name="전 영관" userId="2f00204a-c313-43f9-9d5c-45d94823cc8e" providerId="ADAL" clId="{D929FC34-929A-48A6-BD0C-D3A7A30312B8}" dt="2021-10-16T17:28:39.894" v="8269" actId="14100"/>
        <pc:sldMkLst>
          <pc:docMk/>
          <pc:sldMk cId="3622909707" sldId="316"/>
        </pc:sldMkLst>
        <pc:spChg chg="add mod">
          <ac:chgData name="전 영관" userId="2f00204a-c313-43f9-9d5c-45d94823cc8e" providerId="ADAL" clId="{D929FC34-929A-48A6-BD0C-D3A7A30312B8}" dt="2021-10-16T17:12:59.577" v="8184" actId="208"/>
          <ac:spMkLst>
            <pc:docMk/>
            <pc:sldMk cId="3622909707" sldId="316"/>
            <ac:spMk id="2" creationId="{92846582-4ACA-4ADC-AC38-6D82EC6EA761}"/>
          </ac:spMkLst>
        </pc:spChg>
        <pc:spChg chg="add mod">
          <ac:chgData name="전 영관" userId="2f00204a-c313-43f9-9d5c-45d94823cc8e" providerId="ADAL" clId="{D929FC34-929A-48A6-BD0C-D3A7A30312B8}" dt="2021-10-16T16:54:18.162" v="7288" actId="1076"/>
          <ac:spMkLst>
            <pc:docMk/>
            <pc:sldMk cId="3622909707" sldId="316"/>
            <ac:spMk id="3" creationId="{18B0B53A-E21E-4257-B69F-1BE1515D30AB}"/>
          </ac:spMkLst>
        </pc:spChg>
        <pc:spChg chg="add mod">
          <ac:chgData name="전 영관" userId="2f00204a-c313-43f9-9d5c-45d94823cc8e" providerId="ADAL" clId="{D929FC34-929A-48A6-BD0C-D3A7A30312B8}" dt="2021-10-16T17:28:34.079" v="8267" actId="14100"/>
          <ac:spMkLst>
            <pc:docMk/>
            <pc:sldMk cId="3622909707" sldId="316"/>
            <ac:spMk id="8" creationId="{A9719E89-71F0-4B1A-B578-945D4698BB53}"/>
          </ac:spMkLst>
        </pc:spChg>
        <pc:spChg chg="add mod">
          <ac:chgData name="전 영관" userId="2f00204a-c313-43f9-9d5c-45d94823cc8e" providerId="ADAL" clId="{D929FC34-929A-48A6-BD0C-D3A7A30312B8}" dt="2021-10-16T17:28:39.894" v="8269" actId="14100"/>
          <ac:spMkLst>
            <pc:docMk/>
            <pc:sldMk cId="3622909707" sldId="316"/>
            <ac:spMk id="9" creationId="{57BE5848-0A2F-4BB7-88CD-2329181E3C6D}"/>
          </ac:spMkLst>
        </pc:spChg>
        <pc:picChg chg="add mod">
          <ac:chgData name="전 영관" userId="2f00204a-c313-43f9-9d5c-45d94823cc8e" providerId="ADAL" clId="{D929FC34-929A-48A6-BD0C-D3A7A30312B8}" dt="2021-10-16T16:54:18.162" v="7288" actId="1076"/>
          <ac:picMkLst>
            <pc:docMk/>
            <pc:sldMk cId="3622909707" sldId="316"/>
            <ac:picMk id="5" creationId="{4429D125-332E-40FF-B49A-14ACDBB7971B}"/>
          </ac:picMkLst>
        </pc:picChg>
        <pc:picChg chg="add del">
          <ac:chgData name="전 영관" userId="2f00204a-c313-43f9-9d5c-45d94823cc8e" providerId="ADAL" clId="{D929FC34-929A-48A6-BD0C-D3A7A30312B8}" dt="2021-10-16T17:28:15.717" v="8264" actId="478"/>
          <ac:picMkLst>
            <pc:docMk/>
            <pc:sldMk cId="3622909707" sldId="316"/>
            <ac:picMk id="7" creationId="{E391568F-FBD8-4431-BFA1-9574D00FDD8C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6T17:00:41.863" v="7936" actId="1076"/>
        <pc:sldMkLst>
          <pc:docMk/>
          <pc:sldMk cId="3902508402" sldId="317"/>
        </pc:sldMkLst>
        <pc:spChg chg="add mod">
          <ac:chgData name="전 영관" userId="2f00204a-c313-43f9-9d5c-45d94823cc8e" providerId="ADAL" clId="{D929FC34-929A-48A6-BD0C-D3A7A30312B8}" dt="2021-10-16T16:54:46.156" v="7307"/>
          <ac:spMkLst>
            <pc:docMk/>
            <pc:sldMk cId="3902508402" sldId="317"/>
            <ac:spMk id="2" creationId="{DF7D22AF-E834-4CF3-9DFF-82495BAE7163}"/>
          </ac:spMkLst>
        </pc:spChg>
        <pc:spChg chg="add del mod">
          <ac:chgData name="전 영관" userId="2f00204a-c313-43f9-9d5c-45d94823cc8e" providerId="ADAL" clId="{D929FC34-929A-48A6-BD0C-D3A7A30312B8}" dt="2021-10-16T17:00:03.995" v="7838" actId="1076"/>
          <ac:spMkLst>
            <pc:docMk/>
            <pc:sldMk cId="3902508402" sldId="317"/>
            <ac:spMk id="5" creationId="{6D24F1BD-0D36-4BE2-ABFB-CD481D743A6F}"/>
          </ac:spMkLst>
        </pc:spChg>
        <pc:spChg chg="add mod">
          <ac:chgData name="전 영관" userId="2f00204a-c313-43f9-9d5c-45d94823cc8e" providerId="ADAL" clId="{D929FC34-929A-48A6-BD0C-D3A7A30312B8}" dt="2021-10-16T16:59:57.176" v="7835" actId="1076"/>
          <ac:spMkLst>
            <pc:docMk/>
            <pc:sldMk cId="3902508402" sldId="317"/>
            <ac:spMk id="6" creationId="{A65125E9-239B-4524-87C3-E5B43D7AABF6}"/>
          </ac:spMkLst>
        </pc:spChg>
        <pc:spChg chg="add mod">
          <ac:chgData name="전 영관" userId="2f00204a-c313-43f9-9d5c-45d94823cc8e" providerId="ADAL" clId="{D929FC34-929A-48A6-BD0C-D3A7A30312B8}" dt="2021-10-16T17:00:03.995" v="7838" actId="1076"/>
          <ac:spMkLst>
            <pc:docMk/>
            <pc:sldMk cId="3902508402" sldId="317"/>
            <ac:spMk id="7" creationId="{268188CE-F15A-4369-8EAC-7DCABBB0E5C7}"/>
          </ac:spMkLst>
        </pc:spChg>
        <pc:spChg chg="add mod">
          <ac:chgData name="전 영관" userId="2f00204a-c313-43f9-9d5c-45d94823cc8e" providerId="ADAL" clId="{D929FC34-929A-48A6-BD0C-D3A7A30312B8}" dt="2021-10-16T16:59:57.176" v="7835" actId="1076"/>
          <ac:spMkLst>
            <pc:docMk/>
            <pc:sldMk cId="3902508402" sldId="317"/>
            <ac:spMk id="8" creationId="{1F3B837A-A8BF-46BB-8CBA-872A3D226BA5}"/>
          </ac:spMkLst>
        </pc:spChg>
        <pc:spChg chg="add mod">
          <ac:chgData name="전 영관" userId="2f00204a-c313-43f9-9d5c-45d94823cc8e" providerId="ADAL" clId="{D929FC34-929A-48A6-BD0C-D3A7A30312B8}" dt="2021-10-16T16:59:57.176" v="7835" actId="1076"/>
          <ac:spMkLst>
            <pc:docMk/>
            <pc:sldMk cId="3902508402" sldId="317"/>
            <ac:spMk id="9" creationId="{DA058675-4200-4391-AFD5-C39EDDA06C8D}"/>
          </ac:spMkLst>
        </pc:spChg>
        <pc:spChg chg="add mod">
          <ac:chgData name="전 영관" userId="2f00204a-c313-43f9-9d5c-45d94823cc8e" providerId="ADAL" clId="{D929FC34-929A-48A6-BD0C-D3A7A30312B8}" dt="2021-10-16T16:59:57.176" v="7835" actId="1076"/>
          <ac:spMkLst>
            <pc:docMk/>
            <pc:sldMk cId="3902508402" sldId="317"/>
            <ac:spMk id="10" creationId="{E1A6336A-0618-4421-AD6A-37E116F4123A}"/>
          </ac:spMkLst>
        </pc:spChg>
        <pc:spChg chg="add mod">
          <ac:chgData name="전 영관" userId="2f00204a-c313-43f9-9d5c-45d94823cc8e" providerId="ADAL" clId="{D929FC34-929A-48A6-BD0C-D3A7A30312B8}" dt="2021-10-16T17:00:16.961" v="7839" actId="1076"/>
          <ac:spMkLst>
            <pc:docMk/>
            <pc:sldMk cId="3902508402" sldId="317"/>
            <ac:spMk id="11" creationId="{640D3FAF-5DAB-40DC-9346-8482AC182233}"/>
          </ac:spMkLst>
        </pc:spChg>
        <pc:spChg chg="add mod">
          <ac:chgData name="전 영관" userId="2f00204a-c313-43f9-9d5c-45d94823cc8e" providerId="ADAL" clId="{D929FC34-929A-48A6-BD0C-D3A7A30312B8}" dt="2021-10-16T17:00:41.863" v="7936" actId="1076"/>
          <ac:spMkLst>
            <pc:docMk/>
            <pc:sldMk cId="3902508402" sldId="317"/>
            <ac:spMk id="12" creationId="{2A3B2625-0607-4128-B61E-02A6DDAAD420}"/>
          </ac:spMkLst>
        </pc:spChg>
        <pc:picChg chg="add mod modCrop">
          <ac:chgData name="전 영관" userId="2f00204a-c313-43f9-9d5c-45d94823cc8e" providerId="ADAL" clId="{D929FC34-929A-48A6-BD0C-D3A7A30312B8}" dt="2021-10-16T16:59:53.003" v="7834" actId="732"/>
          <ac:picMkLst>
            <pc:docMk/>
            <pc:sldMk cId="3902508402" sldId="317"/>
            <ac:picMk id="4" creationId="{E1954429-F32C-4BE5-BE11-61FB6473D459}"/>
          </ac:picMkLst>
        </pc:picChg>
      </pc:sldChg>
      <pc:sldChg chg="addSp modSp new del">
        <pc:chgData name="전 영관" userId="2f00204a-c313-43f9-9d5c-45d94823cc8e" providerId="ADAL" clId="{D929FC34-929A-48A6-BD0C-D3A7A30312B8}" dt="2021-10-16T17:36:07.935" v="8739" actId="47"/>
        <pc:sldMkLst>
          <pc:docMk/>
          <pc:sldMk cId="3966831479" sldId="318"/>
        </pc:sldMkLst>
        <pc:picChg chg="add mod">
          <ac:chgData name="전 영관" userId="2f00204a-c313-43f9-9d5c-45d94823cc8e" providerId="ADAL" clId="{D929FC34-929A-48A6-BD0C-D3A7A30312B8}" dt="2021-10-16T15:46:44.677" v="1337"/>
          <ac:picMkLst>
            <pc:docMk/>
            <pc:sldMk cId="3966831479" sldId="318"/>
            <ac:picMk id="2" creationId="{5CFEC94B-70BB-4C71-94AD-75D55829B002}"/>
          </ac:picMkLst>
        </pc:picChg>
      </pc:sldChg>
      <pc:sldChg chg="addSp modSp new del">
        <pc:chgData name="전 영관" userId="2f00204a-c313-43f9-9d5c-45d94823cc8e" providerId="ADAL" clId="{D929FC34-929A-48A6-BD0C-D3A7A30312B8}" dt="2021-10-16T17:36:08.878" v="8740" actId="47"/>
        <pc:sldMkLst>
          <pc:docMk/>
          <pc:sldMk cId="1568697255" sldId="319"/>
        </pc:sldMkLst>
        <pc:picChg chg="add mod">
          <ac:chgData name="전 영관" userId="2f00204a-c313-43f9-9d5c-45d94823cc8e" providerId="ADAL" clId="{D929FC34-929A-48A6-BD0C-D3A7A30312B8}" dt="2021-10-16T15:46:47.949" v="1338"/>
          <ac:picMkLst>
            <pc:docMk/>
            <pc:sldMk cId="1568697255" sldId="319"/>
            <ac:picMk id="2" creationId="{0FB4503E-5B49-45A5-8275-5797DA5DFA3D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6T17:44:30.468" v="9310" actId="1076"/>
        <pc:sldMkLst>
          <pc:docMk/>
          <pc:sldMk cId="3417184103" sldId="320"/>
        </pc:sldMkLst>
        <pc:spChg chg="add mod">
          <ac:chgData name="전 영관" userId="2f00204a-c313-43f9-9d5c-45d94823cc8e" providerId="ADAL" clId="{D929FC34-929A-48A6-BD0C-D3A7A30312B8}" dt="2021-10-16T17:31:45.494" v="8380"/>
          <ac:spMkLst>
            <pc:docMk/>
            <pc:sldMk cId="3417184103" sldId="320"/>
            <ac:spMk id="14" creationId="{B1A045BA-07C3-42DF-A4B2-1014227CE251}"/>
          </ac:spMkLst>
        </pc:spChg>
        <pc:picChg chg="add del mod">
          <ac:chgData name="전 영관" userId="2f00204a-c313-43f9-9d5c-45d94823cc8e" providerId="ADAL" clId="{D929FC34-929A-48A6-BD0C-D3A7A30312B8}" dt="2021-10-16T17:31:43.523" v="8378" actId="478"/>
          <ac:picMkLst>
            <pc:docMk/>
            <pc:sldMk cId="3417184103" sldId="320"/>
            <ac:picMk id="3" creationId="{8EDE7085-CD8C-4769-B5B0-CA20E0362421}"/>
          </ac:picMkLst>
        </pc:picChg>
        <pc:picChg chg="add del mod">
          <ac:chgData name="전 영관" userId="2f00204a-c313-43f9-9d5c-45d94823cc8e" providerId="ADAL" clId="{D929FC34-929A-48A6-BD0C-D3A7A30312B8}" dt="2021-10-16T17:36:30.380" v="8746" actId="478"/>
          <ac:picMkLst>
            <pc:docMk/>
            <pc:sldMk cId="3417184103" sldId="320"/>
            <ac:picMk id="5" creationId="{D8895113-3FA0-4F6E-9101-39767768D4DA}"/>
          </ac:picMkLst>
        </pc:picChg>
        <pc:picChg chg="add del mod">
          <ac:chgData name="전 영관" userId="2f00204a-c313-43f9-9d5c-45d94823cc8e" providerId="ADAL" clId="{D929FC34-929A-48A6-BD0C-D3A7A30312B8}" dt="2021-10-16T17:36:44.899" v="8755" actId="21"/>
          <ac:picMkLst>
            <pc:docMk/>
            <pc:sldMk cId="3417184103" sldId="320"/>
            <ac:picMk id="7" creationId="{629DCF2A-D103-43D5-9C7F-3637FDFEFC55}"/>
          </ac:picMkLst>
        </pc:picChg>
        <pc:picChg chg="add mod">
          <ac:chgData name="전 영관" userId="2f00204a-c313-43f9-9d5c-45d94823cc8e" providerId="ADAL" clId="{D929FC34-929A-48A6-BD0C-D3A7A30312B8}" dt="2021-10-16T17:44:27.744" v="9309" actId="1076"/>
          <ac:picMkLst>
            <pc:docMk/>
            <pc:sldMk cId="3417184103" sldId="320"/>
            <ac:picMk id="9" creationId="{CFCC8457-AE7D-424D-AA8A-1E886758758B}"/>
          </ac:picMkLst>
        </pc:picChg>
        <pc:picChg chg="add mod">
          <ac:chgData name="전 영관" userId="2f00204a-c313-43f9-9d5c-45d94823cc8e" providerId="ADAL" clId="{D929FC34-929A-48A6-BD0C-D3A7A30312B8}" dt="2021-10-16T17:36:38.895" v="8750" actId="1076"/>
          <ac:picMkLst>
            <pc:docMk/>
            <pc:sldMk cId="3417184103" sldId="320"/>
            <ac:picMk id="11" creationId="{2BA3DD35-C9DA-40C2-B6A0-D242828087FE}"/>
          </ac:picMkLst>
        </pc:picChg>
        <pc:picChg chg="add del mod">
          <ac:chgData name="전 영관" userId="2f00204a-c313-43f9-9d5c-45d94823cc8e" providerId="ADAL" clId="{D929FC34-929A-48A6-BD0C-D3A7A30312B8}" dt="2021-10-16T17:44:30.468" v="9310" actId="1076"/>
          <ac:picMkLst>
            <pc:docMk/>
            <pc:sldMk cId="3417184103" sldId="320"/>
            <ac:picMk id="13" creationId="{051D2FE7-859C-45EA-BFD4-60B07EEE980D}"/>
          </ac:picMkLst>
        </pc:picChg>
      </pc:sldChg>
      <pc:sldChg chg="addSp delSp modSp new del mod">
        <pc:chgData name="전 영관" userId="2f00204a-c313-43f9-9d5c-45d94823cc8e" providerId="ADAL" clId="{D929FC34-929A-48A6-BD0C-D3A7A30312B8}" dt="2021-10-16T17:35:03.710" v="8666" actId="47"/>
        <pc:sldMkLst>
          <pc:docMk/>
          <pc:sldMk cId="3509986413" sldId="321"/>
        </pc:sldMkLst>
        <pc:picChg chg="add del mod">
          <ac:chgData name="전 영관" userId="2f00204a-c313-43f9-9d5c-45d94823cc8e" providerId="ADAL" clId="{D929FC34-929A-48A6-BD0C-D3A7A30312B8}" dt="2021-10-16T17:35:02.549" v="8665" actId="478"/>
          <ac:picMkLst>
            <pc:docMk/>
            <pc:sldMk cId="3509986413" sldId="321"/>
            <ac:picMk id="3" creationId="{29280BA0-21B0-4304-B6D3-F0C67E055E8B}"/>
          </ac:picMkLst>
        </pc:picChg>
        <pc:picChg chg="add del mod">
          <ac:chgData name="전 영관" userId="2f00204a-c313-43f9-9d5c-45d94823cc8e" providerId="ADAL" clId="{D929FC34-929A-48A6-BD0C-D3A7A30312B8}" dt="2021-10-16T17:34:58.541" v="8664" actId="478"/>
          <ac:picMkLst>
            <pc:docMk/>
            <pc:sldMk cId="3509986413" sldId="321"/>
            <ac:picMk id="5" creationId="{8DAF1597-91E3-49E6-84C2-9094614BEED7}"/>
          </ac:picMkLst>
        </pc:picChg>
        <pc:picChg chg="add del mod">
          <ac:chgData name="전 영관" userId="2f00204a-c313-43f9-9d5c-45d94823cc8e" providerId="ADAL" clId="{D929FC34-929A-48A6-BD0C-D3A7A30312B8}" dt="2021-10-16T15:45:07.472" v="1331" actId="478"/>
          <ac:picMkLst>
            <pc:docMk/>
            <pc:sldMk cId="3509986413" sldId="321"/>
            <ac:picMk id="7" creationId="{55E1FCF6-3CDE-4F1B-B151-FF00784FEAF2}"/>
          </ac:picMkLst>
        </pc:picChg>
        <pc:picChg chg="add del mod">
          <ac:chgData name="전 영관" userId="2f00204a-c313-43f9-9d5c-45d94823cc8e" providerId="ADAL" clId="{D929FC34-929A-48A6-BD0C-D3A7A30312B8}" dt="2021-10-16T15:45:05.819" v="1330" actId="478"/>
          <ac:picMkLst>
            <pc:docMk/>
            <pc:sldMk cId="3509986413" sldId="321"/>
            <ac:picMk id="9" creationId="{9FA7ECA9-5765-4FC1-A7BD-C30635340080}"/>
          </ac:picMkLst>
        </pc:picChg>
      </pc:sldChg>
      <pc:sldChg chg="addSp modSp new del mod">
        <pc:chgData name="전 영관" userId="2f00204a-c313-43f9-9d5c-45d94823cc8e" providerId="ADAL" clId="{D929FC34-929A-48A6-BD0C-D3A7A30312B8}" dt="2021-10-17T10:06:19.946" v="12636" actId="2696"/>
        <pc:sldMkLst>
          <pc:docMk/>
          <pc:sldMk cId="16402836" sldId="322"/>
        </pc:sldMkLst>
        <pc:spChg chg="add mod">
          <ac:chgData name="전 영관" userId="2f00204a-c313-43f9-9d5c-45d94823cc8e" providerId="ADAL" clId="{D929FC34-929A-48A6-BD0C-D3A7A30312B8}" dt="2021-10-17T09:26:58.836" v="11365" actId="20577"/>
          <ac:spMkLst>
            <pc:docMk/>
            <pc:sldMk cId="16402836" sldId="322"/>
            <ac:spMk id="3" creationId="{FE12B286-0089-47FF-95B2-D9759CC3B31F}"/>
          </ac:spMkLst>
        </pc:spChg>
        <pc:picChg chg="add mod">
          <ac:chgData name="전 영관" userId="2f00204a-c313-43f9-9d5c-45d94823cc8e" providerId="ADAL" clId="{D929FC34-929A-48A6-BD0C-D3A7A30312B8}" dt="2021-10-16T17:36:13.453" v="8742" actId="1076"/>
          <ac:picMkLst>
            <pc:docMk/>
            <pc:sldMk cId="16402836" sldId="322"/>
            <ac:picMk id="2" creationId="{57E4DBA6-20D5-4B59-9C52-173C766477EF}"/>
          </ac:picMkLst>
        </pc:picChg>
      </pc:sldChg>
      <pc:sldChg chg="add del">
        <pc:chgData name="전 영관" userId="2f00204a-c313-43f9-9d5c-45d94823cc8e" providerId="ADAL" clId="{D929FC34-929A-48A6-BD0C-D3A7A30312B8}" dt="2021-10-17T10:06:57.179" v="12638" actId="2696"/>
        <pc:sldMkLst>
          <pc:docMk/>
          <pc:sldMk cId="139831936" sldId="322"/>
        </pc:sldMkLst>
      </pc:sldChg>
      <pc:sldChg chg="modSp add mod">
        <pc:chgData name="전 영관" userId="2f00204a-c313-43f9-9d5c-45d94823cc8e" providerId="ADAL" clId="{D929FC34-929A-48A6-BD0C-D3A7A30312B8}" dt="2021-10-17T10:07:04.951" v="12650" actId="20577"/>
        <pc:sldMkLst>
          <pc:docMk/>
          <pc:sldMk cId="1572833840" sldId="322"/>
        </pc:sldMkLst>
        <pc:spChg chg="mod">
          <ac:chgData name="전 영관" userId="2f00204a-c313-43f9-9d5c-45d94823cc8e" providerId="ADAL" clId="{D929FC34-929A-48A6-BD0C-D3A7A30312B8}" dt="2021-10-17T10:07:04.951" v="12650" actId="20577"/>
          <ac:spMkLst>
            <pc:docMk/>
            <pc:sldMk cId="1572833840" sldId="322"/>
            <ac:spMk id="3" creationId="{FE12B286-0089-47FF-95B2-D9759CC3B31F}"/>
          </ac:spMkLst>
        </pc:spChg>
      </pc:sldChg>
      <pc:sldChg chg="addSp modSp new mod">
        <pc:chgData name="전 영관" userId="2f00204a-c313-43f9-9d5c-45d94823cc8e" providerId="ADAL" clId="{D929FC34-929A-48A6-BD0C-D3A7A30312B8}" dt="2021-10-16T17:35:43.442" v="8738" actId="1076"/>
        <pc:sldMkLst>
          <pc:docMk/>
          <pc:sldMk cId="1225516608" sldId="323"/>
        </pc:sldMkLst>
        <pc:spChg chg="add mod">
          <ac:chgData name="전 영관" userId="2f00204a-c313-43f9-9d5c-45d94823cc8e" providerId="ADAL" clId="{D929FC34-929A-48A6-BD0C-D3A7A30312B8}" dt="2021-10-16T17:35:40.236" v="8736"/>
          <ac:spMkLst>
            <pc:docMk/>
            <pc:sldMk cId="1225516608" sldId="323"/>
            <ac:spMk id="3" creationId="{DBC7DD31-4B27-4281-B7A0-BDCC9E0D3D6E}"/>
          </ac:spMkLst>
        </pc:spChg>
        <pc:picChg chg="add mod">
          <ac:chgData name="전 영관" userId="2f00204a-c313-43f9-9d5c-45d94823cc8e" providerId="ADAL" clId="{D929FC34-929A-48A6-BD0C-D3A7A30312B8}" dt="2021-10-16T17:35:43.442" v="8738" actId="1076"/>
          <ac:picMkLst>
            <pc:docMk/>
            <pc:sldMk cId="1225516608" sldId="323"/>
            <ac:picMk id="2" creationId="{222B671C-FC61-4F00-8E40-F84895356C4A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35:38.430" v="8735"/>
        <pc:sldMkLst>
          <pc:docMk/>
          <pc:sldMk cId="1345635972" sldId="324"/>
        </pc:sldMkLst>
        <pc:spChg chg="add mod">
          <ac:chgData name="전 영관" userId="2f00204a-c313-43f9-9d5c-45d94823cc8e" providerId="ADAL" clId="{D929FC34-929A-48A6-BD0C-D3A7A30312B8}" dt="2021-10-16T17:35:38.430" v="8735"/>
          <ac:spMkLst>
            <pc:docMk/>
            <pc:sldMk cId="1345635972" sldId="324"/>
            <ac:spMk id="5" creationId="{24953E5F-2F61-444A-A61F-E113C4B4062C}"/>
          </ac:spMkLst>
        </pc:spChg>
        <pc:picChg chg="add mod">
          <ac:chgData name="전 영관" userId="2f00204a-c313-43f9-9d5c-45d94823cc8e" providerId="ADAL" clId="{D929FC34-929A-48A6-BD0C-D3A7A30312B8}" dt="2021-10-16T17:35:24.493" v="8669" actId="1076"/>
          <ac:picMkLst>
            <pc:docMk/>
            <pc:sldMk cId="1345635972" sldId="324"/>
            <ac:picMk id="2" creationId="{3D0BC483-AF29-4538-A2DE-51DBCDC505B0}"/>
          </ac:picMkLst>
        </pc:picChg>
        <pc:picChg chg="add mod">
          <ac:chgData name="전 영관" userId="2f00204a-c313-43f9-9d5c-45d94823cc8e" providerId="ADAL" clId="{D929FC34-929A-48A6-BD0C-D3A7A30312B8}" dt="2021-10-16T17:35:23.475" v="8668" actId="1076"/>
          <ac:picMkLst>
            <pc:docMk/>
            <pc:sldMk cId="1345635972" sldId="324"/>
            <ac:picMk id="3" creationId="{C6B7B449-677A-4B17-80AF-AFBD75B29EBA}"/>
          </ac:picMkLst>
        </pc:picChg>
        <pc:picChg chg="add mod">
          <ac:chgData name="전 영관" userId="2f00204a-c313-43f9-9d5c-45d94823cc8e" providerId="ADAL" clId="{D929FC34-929A-48A6-BD0C-D3A7A30312B8}" dt="2021-10-16T15:46:17.667" v="1336"/>
          <ac:picMkLst>
            <pc:docMk/>
            <pc:sldMk cId="1345635972" sldId="324"/>
            <ac:picMk id="4" creationId="{E89255A5-BDBD-4BB5-9234-F7B2AAF287F3}"/>
          </ac:picMkLst>
        </pc:picChg>
      </pc:sldChg>
      <pc:sldChg chg="addSp modSp new mod">
        <pc:chgData name="전 영관" userId="2f00204a-c313-43f9-9d5c-45d94823cc8e" providerId="ADAL" clId="{D929FC34-929A-48A6-BD0C-D3A7A30312B8}" dt="2021-10-17T09:12:13.897" v="10456" actId="14100"/>
        <pc:sldMkLst>
          <pc:docMk/>
          <pc:sldMk cId="430111266" sldId="325"/>
        </pc:sldMkLst>
        <pc:spChg chg="add mod">
          <ac:chgData name="전 영관" userId="2f00204a-c313-43f9-9d5c-45d94823cc8e" providerId="ADAL" clId="{D929FC34-929A-48A6-BD0C-D3A7A30312B8}" dt="2021-10-17T09:09:54.072" v="10213"/>
          <ac:spMkLst>
            <pc:docMk/>
            <pc:sldMk cId="430111266" sldId="325"/>
            <ac:spMk id="4" creationId="{3A5AC1D6-0588-4B1D-8F0F-9A7D15F30D49}"/>
          </ac:spMkLst>
        </pc:spChg>
        <pc:spChg chg="add mod">
          <ac:chgData name="전 영관" userId="2f00204a-c313-43f9-9d5c-45d94823cc8e" providerId="ADAL" clId="{D929FC34-929A-48A6-BD0C-D3A7A30312B8}" dt="2021-10-17T09:11:56.224" v="10397" actId="14100"/>
          <ac:spMkLst>
            <pc:docMk/>
            <pc:sldMk cId="430111266" sldId="325"/>
            <ac:spMk id="5" creationId="{B10CC258-F896-43B4-B2EB-BE79DA9BE0EB}"/>
          </ac:spMkLst>
        </pc:spChg>
        <pc:spChg chg="add mod">
          <ac:chgData name="전 영관" userId="2f00204a-c313-43f9-9d5c-45d94823cc8e" providerId="ADAL" clId="{D929FC34-929A-48A6-BD0C-D3A7A30312B8}" dt="2021-10-17T09:11:45.101" v="10386" actId="1076"/>
          <ac:spMkLst>
            <pc:docMk/>
            <pc:sldMk cId="430111266" sldId="325"/>
            <ac:spMk id="6" creationId="{75471577-42B6-4C2A-815B-8C384D114FFE}"/>
          </ac:spMkLst>
        </pc:spChg>
        <pc:spChg chg="add mod">
          <ac:chgData name="전 영관" userId="2f00204a-c313-43f9-9d5c-45d94823cc8e" providerId="ADAL" clId="{D929FC34-929A-48A6-BD0C-D3A7A30312B8}" dt="2021-10-17T09:12:13.897" v="10456" actId="14100"/>
          <ac:spMkLst>
            <pc:docMk/>
            <pc:sldMk cId="430111266" sldId="325"/>
            <ac:spMk id="7" creationId="{CACB7246-5D33-4734-B4ED-7E6B142FEE9B}"/>
          </ac:spMkLst>
        </pc:spChg>
        <pc:picChg chg="add mod">
          <ac:chgData name="전 영관" userId="2f00204a-c313-43f9-9d5c-45d94823cc8e" providerId="ADAL" clId="{D929FC34-929A-48A6-BD0C-D3A7A30312B8}" dt="2021-10-17T09:09:40.322" v="10183" actId="1076"/>
          <ac:picMkLst>
            <pc:docMk/>
            <pc:sldMk cId="430111266" sldId="325"/>
            <ac:picMk id="3" creationId="{8769F91A-0757-4631-BAB5-2BE7DDF62396}"/>
          </ac:picMkLst>
        </pc:picChg>
      </pc:sldChg>
      <pc:sldChg chg="addSp modSp new mod">
        <pc:chgData name="전 영관" userId="2f00204a-c313-43f9-9d5c-45d94823cc8e" providerId="ADAL" clId="{D929FC34-929A-48A6-BD0C-D3A7A30312B8}" dt="2021-10-17T09:23:30.734" v="11158"/>
        <pc:sldMkLst>
          <pc:docMk/>
          <pc:sldMk cId="754822986" sldId="326"/>
        </pc:sldMkLst>
        <pc:spChg chg="add mod">
          <ac:chgData name="전 영관" userId="2f00204a-c313-43f9-9d5c-45d94823cc8e" providerId="ADAL" clId="{D929FC34-929A-48A6-BD0C-D3A7A30312B8}" dt="2021-10-17T09:07:03.852" v="10177"/>
          <ac:spMkLst>
            <pc:docMk/>
            <pc:sldMk cId="754822986" sldId="326"/>
            <ac:spMk id="3" creationId="{CBF59CEA-46FB-41FF-9712-279FF2C156EA}"/>
          </ac:spMkLst>
        </pc:spChg>
        <pc:spChg chg="add mod">
          <ac:chgData name="전 영관" userId="2f00204a-c313-43f9-9d5c-45d94823cc8e" providerId="ADAL" clId="{D929FC34-929A-48A6-BD0C-D3A7A30312B8}" dt="2021-10-17T09:23:30.734" v="11158"/>
          <ac:spMkLst>
            <pc:docMk/>
            <pc:sldMk cId="754822986" sldId="326"/>
            <ac:spMk id="9" creationId="{E569BA9B-9D87-4563-BCBA-021519908D78}"/>
          </ac:spMkLst>
        </pc:spChg>
        <pc:picChg chg="add mod">
          <ac:chgData name="전 영관" userId="2f00204a-c313-43f9-9d5c-45d94823cc8e" providerId="ADAL" clId="{D929FC34-929A-48A6-BD0C-D3A7A30312B8}" dt="2021-10-17T09:07:03.852" v="10177"/>
          <ac:picMkLst>
            <pc:docMk/>
            <pc:sldMk cId="754822986" sldId="326"/>
            <ac:picMk id="2" creationId="{DADA29AC-B5E8-467C-985A-86DB92B9D486}"/>
          </ac:picMkLst>
        </pc:picChg>
        <pc:cxnChg chg="add mod">
          <ac:chgData name="전 영관" userId="2f00204a-c313-43f9-9d5c-45d94823cc8e" providerId="ADAL" clId="{D929FC34-929A-48A6-BD0C-D3A7A30312B8}" dt="2021-10-17T09:07:03.852" v="10177"/>
          <ac:cxnSpMkLst>
            <pc:docMk/>
            <pc:sldMk cId="754822986" sldId="326"/>
            <ac:cxnSpMk id="4" creationId="{D502EEF5-44D7-4818-A496-48FCC3F09CE2}"/>
          </ac:cxnSpMkLst>
        </pc:cxnChg>
        <pc:cxnChg chg="add mod">
          <ac:chgData name="전 영관" userId="2f00204a-c313-43f9-9d5c-45d94823cc8e" providerId="ADAL" clId="{D929FC34-929A-48A6-BD0C-D3A7A30312B8}" dt="2021-10-17T09:07:03.852" v="10177"/>
          <ac:cxnSpMkLst>
            <pc:docMk/>
            <pc:sldMk cId="754822986" sldId="326"/>
            <ac:cxnSpMk id="5" creationId="{C47661C9-7E4E-483A-A46F-EA96BEF104C5}"/>
          </ac:cxnSpMkLst>
        </pc:cxnChg>
        <pc:cxnChg chg="add mod">
          <ac:chgData name="전 영관" userId="2f00204a-c313-43f9-9d5c-45d94823cc8e" providerId="ADAL" clId="{D929FC34-929A-48A6-BD0C-D3A7A30312B8}" dt="2021-10-17T09:07:03.852" v="10177"/>
          <ac:cxnSpMkLst>
            <pc:docMk/>
            <pc:sldMk cId="754822986" sldId="326"/>
            <ac:cxnSpMk id="6" creationId="{3D398B5A-5104-49FE-AEB9-E840CBFC6649}"/>
          </ac:cxnSpMkLst>
        </pc:cxnChg>
        <pc:cxnChg chg="add mod">
          <ac:chgData name="전 영관" userId="2f00204a-c313-43f9-9d5c-45d94823cc8e" providerId="ADAL" clId="{D929FC34-929A-48A6-BD0C-D3A7A30312B8}" dt="2021-10-17T09:07:03.852" v="10177"/>
          <ac:cxnSpMkLst>
            <pc:docMk/>
            <pc:sldMk cId="754822986" sldId="326"/>
            <ac:cxnSpMk id="7" creationId="{1CD799B5-4DBF-4078-9DD9-1C159DA9AEAA}"/>
          </ac:cxnSpMkLst>
        </pc:cxnChg>
        <pc:cxnChg chg="add mod">
          <ac:chgData name="전 영관" userId="2f00204a-c313-43f9-9d5c-45d94823cc8e" providerId="ADAL" clId="{D929FC34-929A-48A6-BD0C-D3A7A30312B8}" dt="2021-10-17T09:07:03.852" v="10177"/>
          <ac:cxnSpMkLst>
            <pc:docMk/>
            <pc:sldMk cId="754822986" sldId="326"/>
            <ac:cxnSpMk id="8" creationId="{75917D2A-D768-488D-88D8-E43B464CD269}"/>
          </ac:cxnSpMkLst>
        </pc:cxnChg>
      </pc:sldChg>
      <pc:sldChg chg="addSp modSp new del mod">
        <pc:chgData name="전 영관" userId="2f00204a-c313-43f9-9d5c-45d94823cc8e" providerId="ADAL" clId="{D929FC34-929A-48A6-BD0C-D3A7A30312B8}" dt="2021-10-17T08:46:33.759" v="10176" actId="47"/>
        <pc:sldMkLst>
          <pc:docMk/>
          <pc:sldMk cId="593072007" sldId="327"/>
        </pc:sldMkLst>
        <pc:spChg chg="add mod">
          <ac:chgData name="전 영관" userId="2f00204a-c313-43f9-9d5c-45d94823cc8e" providerId="ADAL" clId="{D929FC34-929A-48A6-BD0C-D3A7A30312B8}" dt="2021-10-17T08:43:05.450" v="10173"/>
          <ac:spMkLst>
            <pc:docMk/>
            <pc:sldMk cId="593072007" sldId="327"/>
            <ac:spMk id="4" creationId="{08ABB7BC-79C0-43E6-9866-DAB5F7E37481}"/>
          </ac:spMkLst>
        </pc:spChg>
        <pc:picChg chg="add mod">
          <ac:chgData name="전 영관" userId="2f00204a-c313-43f9-9d5c-45d94823cc8e" providerId="ADAL" clId="{D929FC34-929A-48A6-BD0C-D3A7A30312B8}" dt="2021-10-17T08:43:10.588" v="10175" actId="1076"/>
          <ac:picMkLst>
            <pc:docMk/>
            <pc:sldMk cId="593072007" sldId="327"/>
            <ac:picMk id="3" creationId="{B7509DFC-382A-43DC-B275-28E703C9F670}"/>
          </ac:picMkLst>
        </pc:picChg>
      </pc:sldChg>
      <pc:sldChg chg="addSp modSp new mod">
        <pc:chgData name="전 영관" userId="2f00204a-c313-43f9-9d5c-45d94823cc8e" providerId="ADAL" clId="{D929FC34-929A-48A6-BD0C-D3A7A30312B8}" dt="2021-10-16T16:05:05.941" v="2616"/>
        <pc:sldMkLst>
          <pc:docMk/>
          <pc:sldMk cId="3808880443" sldId="328"/>
        </pc:sldMkLst>
        <pc:spChg chg="add mod">
          <ac:chgData name="전 영관" userId="2f00204a-c313-43f9-9d5c-45d94823cc8e" providerId="ADAL" clId="{D929FC34-929A-48A6-BD0C-D3A7A30312B8}" dt="2021-10-16T16:03:00.627" v="2453"/>
          <ac:spMkLst>
            <pc:docMk/>
            <pc:sldMk cId="3808880443" sldId="328"/>
            <ac:spMk id="4" creationId="{FB2FDB2A-4B67-4CC4-90B9-A7D842AC41BC}"/>
          </ac:spMkLst>
        </pc:spChg>
        <pc:spChg chg="add mod">
          <ac:chgData name="전 영관" userId="2f00204a-c313-43f9-9d5c-45d94823cc8e" providerId="ADAL" clId="{D929FC34-929A-48A6-BD0C-D3A7A30312B8}" dt="2021-10-16T16:05:05.941" v="2616"/>
          <ac:spMkLst>
            <pc:docMk/>
            <pc:sldMk cId="3808880443" sldId="328"/>
            <ac:spMk id="5" creationId="{670C7A22-9BA1-4192-ADC8-7C5067AD1D7B}"/>
          </ac:spMkLst>
        </pc:spChg>
        <pc:picChg chg="add mod">
          <ac:chgData name="전 영관" userId="2f00204a-c313-43f9-9d5c-45d94823cc8e" providerId="ADAL" clId="{D929FC34-929A-48A6-BD0C-D3A7A30312B8}" dt="2021-10-16T16:02:52.258" v="2441" actId="1076"/>
          <ac:picMkLst>
            <pc:docMk/>
            <pc:sldMk cId="3808880443" sldId="328"/>
            <ac:picMk id="3" creationId="{A5DB72FF-5FD2-4680-9C26-347953EBF7A6}"/>
          </ac:picMkLst>
        </pc:picChg>
      </pc:sldChg>
      <pc:sldChg chg="addSp delSp modSp new mod ord">
        <pc:chgData name="전 영관" userId="2f00204a-c313-43f9-9d5c-45d94823cc8e" providerId="ADAL" clId="{D929FC34-929A-48A6-BD0C-D3A7A30312B8}" dt="2021-10-16T16:44:58.970" v="6743"/>
        <pc:sldMkLst>
          <pc:docMk/>
          <pc:sldMk cId="3443618545" sldId="329"/>
        </pc:sldMkLst>
        <pc:spChg chg="add mod">
          <ac:chgData name="전 영관" userId="2f00204a-c313-43f9-9d5c-45d94823cc8e" providerId="ADAL" clId="{D929FC34-929A-48A6-BD0C-D3A7A30312B8}" dt="2021-10-16T16:40:16.719" v="6393" actId="6549"/>
          <ac:spMkLst>
            <pc:docMk/>
            <pc:sldMk cId="3443618545" sldId="329"/>
            <ac:spMk id="2" creationId="{B938D332-5394-4F55-9933-F2E46A2A2CBA}"/>
          </ac:spMkLst>
        </pc:spChg>
        <pc:spChg chg="add del mod">
          <ac:chgData name="전 영관" userId="2f00204a-c313-43f9-9d5c-45d94823cc8e" providerId="ADAL" clId="{D929FC34-929A-48A6-BD0C-D3A7A30312B8}" dt="2021-10-16T16:44:58.970" v="6743"/>
          <ac:spMkLst>
            <pc:docMk/>
            <pc:sldMk cId="3443618545" sldId="329"/>
            <ac:spMk id="3" creationId="{F2EE866D-A614-42E7-87DD-0CD54C3955F3}"/>
          </ac:spMkLst>
        </pc:spChg>
        <pc:spChg chg="add del mod">
          <ac:chgData name="전 영관" userId="2f00204a-c313-43f9-9d5c-45d94823cc8e" providerId="ADAL" clId="{D929FC34-929A-48A6-BD0C-D3A7A30312B8}" dt="2021-10-16T16:34:48.637" v="5588"/>
          <ac:spMkLst>
            <pc:docMk/>
            <pc:sldMk cId="3443618545" sldId="329"/>
            <ac:spMk id="4" creationId="{FC8FECC4-0F95-4516-AC87-5EA4B5AEE1D3}"/>
          </ac:spMkLst>
        </pc:spChg>
        <pc:spChg chg="add del mod">
          <ac:chgData name="전 영관" userId="2f00204a-c313-43f9-9d5c-45d94823cc8e" providerId="ADAL" clId="{D929FC34-929A-48A6-BD0C-D3A7A30312B8}" dt="2021-10-16T16:34:48.081" v="5587"/>
          <ac:spMkLst>
            <pc:docMk/>
            <pc:sldMk cId="3443618545" sldId="329"/>
            <ac:spMk id="5" creationId="{DC6EA07E-10A2-4939-82AC-D3F788F5BA81}"/>
          </ac:spMkLst>
        </pc:spChg>
      </pc:sldChg>
      <pc:sldChg chg="addSp modSp new mod">
        <pc:chgData name="전 영관" userId="2f00204a-c313-43f9-9d5c-45d94823cc8e" providerId="ADAL" clId="{D929FC34-929A-48A6-BD0C-D3A7A30312B8}" dt="2021-10-16T17:01:49.154" v="8002" actId="14100"/>
        <pc:sldMkLst>
          <pc:docMk/>
          <pc:sldMk cId="2552310836" sldId="330"/>
        </pc:sldMkLst>
        <pc:spChg chg="add mod">
          <ac:chgData name="전 영관" userId="2f00204a-c313-43f9-9d5c-45d94823cc8e" providerId="ADAL" clId="{D929FC34-929A-48A6-BD0C-D3A7A30312B8}" dt="2021-10-16T17:01:02.373" v="7948"/>
          <ac:spMkLst>
            <pc:docMk/>
            <pc:sldMk cId="2552310836" sldId="330"/>
            <ac:spMk id="2" creationId="{269719F0-A94A-4069-BAD1-2C9C78E2A8C5}"/>
          </ac:spMkLst>
        </pc:spChg>
        <pc:spChg chg="add mod">
          <ac:chgData name="전 영관" userId="2f00204a-c313-43f9-9d5c-45d94823cc8e" providerId="ADAL" clId="{D929FC34-929A-48A6-BD0C-D3A7A30312B8}" dt="2021-10-16T17:01:46.342" v="8000" actId="1076"/>
          <ac:spMkLst>
            <pc:docMk/>
            <pc:sldMk cId="2552310836" sldId="330"/>
            <ac:spMk id="5" creationId="{63E6E8BD-8E21-4B67-B39D-6F00B83F409B}"/>
          </ac:spMkLst>
        </pc:spChg>
        <pc:picChg chg="add mod">
          <ac:chgData name="전 영관" userId="2f00204a-c313-43f9-9d5c-45d94823cc8e" providerId="ADAL" clId="{D929FC34-929A-48A6-BD0C-D3A7A30312B8}" dt="2021-10-16T17:01:49.154" v="8002" actId="14100"/>
          <ac:picMkLst>
            <pc:docMk/>
            <pc:sldMk cId="2552310836" sldId="330"/>
            <ac:picMk id="4" creationId="{CD4349AA-DBF0-428D-9B6F-870EAA0F9F24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6T17:02:52.630" v="8044" actId="14100"/>
        <pc:sldMkLst>
          <pc:docMk/>
          <pc:sldMk cId="4108315386" sldId="331"/>
        </pc:sldMkLst>
        <pc:spChg chg="mod">
          <ac:chgData name="전 영관" userId="2f00204a-c313-43f9-9d5c-45d94823cc8e" providerId="ADAL" clId="{D929FC34-929A-48A6-BD0C-D3A7A30312B8}" dt="2021-10-16T17:02:52.630" v="8044" actId="14100"/>
          <ac:spMkLst>
            <pc:docMk/>
            <pc:sldMk cId="4108315386" sldId="331"/>
            <ac:spMk id="5" creationId="{63E6E8BD-8E21-4B67-B39D-6F00B83F409B}"/>
          </ac:spMkLst>
        </pc:spChg>
        <pc:picChg chg="del">
          <ac:chgData name="전 영관" userId="2f00204a-c313-43f9-9d5c-45d94823cc8e" providerId="ADAL" clId="{D929FC34-929A-48A6-BD0C-D3A7A30312B8}" dt="2021-10-16T17:02:37.763" v="8008" actId="478"/>
          <ac:picMkLst>
            <pc:docMk/>
            <pc:sldMk cId="4108315386" sldId="331"/>
            <ac:picMk id="4" creationId="{CD4349AA-DBF0-428D-9B6F-870EAA0F9F24}"/>
          </ac:picMkLst>
        </pc:picChg>
        <pc:picChg chg="add mod">
          <ac:chgData name="전 영관" userId="2f00204a-c313-43f9-9d5c-45d94823cc8e" providerId="ADAL" clId="{D929FC34-929A-48A6-BD0C-D3A7A30312B8}" dt="2021-10-16T17:02:39.504" v="8010" actId="1076"/>
          <ac:picMkLst>
            <pc:docMk/>
            <pc:sldMk cId="4108315386" sldId="331"/>
            <ac:picMk id="6" creationId="{8CB5454C-AE7E-4459-9D28-A021B4BE8019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03:35.916" v="8077" actId="1076"/>
        <pc:sldMkLst>
          <pc:docMk/>
          <pc:sldMk cId="2121538440" sldId="332"/>
        </pc:sldMkLst>
        <pc:spChg chg="add mod">
          <ac:chgData name="전 영관" userId="2f00204a-c313-43f9-9d5c-45d94823cc8e" providerId="ADAL" clId="{D929FC34-929A-48A6-BD0C-D3A7A30312B8}" dt="2021-10-16T17:03:22.528" v="8048"/>
          <ac:spMkLst>
            <pc:docMk/>
            <pc:sldMk cId="2121538440" sldId="332"/>
            <ac:spMk id="4" creationId="{62C53206-5C13-4767-8EC3-2F2381BC5F4A}"/>
          </ac:spMkLst>
        </pc:spChg>
        <pc:spChg chg="add mod">
          <ac:chgData name="전 영관" userId="2f00204a-c313-43f9-9d5c-45d94823cc8e" providerId="ADAL" clId="{D929FC34-929A-48A6-BD0C-D3A7A30312B8}" dt="2021-10-16T17:03:35.916" v="8077" actId="1076"/>
          <ac:spMkLst>
            <pc:docMk/>
            <pc:sldMk cId="2121538440" sldId="332"/>
            <ac:spMk id="5" creationId="{02F3B109-9873-49A3-9CDC-F8100D164F97}"/>
          </ac:spMkLst>
        </pc:spChg>
        <pc:picChg chg="add mod">
          <ac:chgData name="전 영관" userId="2f00204a-c313-43f9-9d5c-45d94823cc8e" providerId="ADAL" clId="{D929FC34-929A-48A6-BD0C-D3A7A30312B8}" dt="2021-10-16T17:03:34.224" v="8076" actId="1076"/>
          <ac:picMkLst>
            <pc:docMk/>
            <pc:sldMk cId="2121538440" sldId="332"/>
            <ac:picMk id="3" creationId="{B9D7E815-7998-4CF6-8812-399D5EBE046F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04:30.694" v="8089" actId="1076"/>
        <pc:sldMkLst>
          <pc:docMk/>
          <pc:sldMk cId="2342641108" sldId="333"/>
        </pc:sldMkLst>
        <pc:spChg chg="add mod">
          <ac:chgData name="전 영관" userId="2f00204a-c313-43f9-9d5c-45d94823cc8e" providerId="ADAL" clId="{D929FC34-929A-48A6-BD0C-D3A7A30312B8}" dt="2021-10-16T17:04:01.845" v="8086"/>
          <ac:spMkLst>
            <pc:docMk/>
            <pc:sldMk cId="2342641108" sldId="333"/>
            <ac:spMk id="2" creationId="{415C6602-2E50-4080-B51D-8B60D1727366}"/>
          </ac:spMkLst>
        </pc:spChg>
        <pc:picChg chg="add mod">
          <ac:chgData name="전 영관" userId="2f00204a-c313-43f9-9d5c-45d94823cc8e" providerId="ADAL" clId="{D929FC34-929A-48A6-BD0C-D3A7A30312B8}" dt="2021-10-16T17:04:30.694" v="8089" actId="1076"/>
          <ac:picMkLst>
            <pc:docMk/>
            <pc:sldMk cId="2342641108" sldId="333"/>
            <ac:picMk id="4" creationId="{1493A3C0-CDE2-4572-9798-B1AB6BC6151D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6T17:06:48.338" v="8115" actId="478"/>
        <pc:sldMkLst>
          <pc:docMk/>
          <pc:sldMk cId="3180815858" sldId="334"/>
        </pc:sldMkLst>
        <pc:spChg chg="add mod">
          <ac:chgData name="전 영관" userId="2f00204a-c313-43f9-9d5c-45d94823cc8e" providerId="ADAL" clId="{D929FC34-929A-48A6-BD0C-D3A7A30312B8}" dt="2021-10-16T17:04:36.440" v="8091"/>
          <ac:spMkLst>
            <pc:docMk/>
            <pc:sldMk cId="3180815858" sldId="334"/>
            <ac:spMk id="2" creationId="{8AB61DF8-8A23-494A-8E8D-432F9B8C58BB}"/>
          </ac:spMkLst>
        </pc:spChg>
        <pc:spChg chg="add mod">
          <ac:chgData name="전 영관" userId="2f00204a-c313-43f9-9d5c-45d94823cc8e" providerId="ADAL" clId="{D929FC34-929A-48A6-BD0C-D3A7A30312B8}" dt="2021-10-16T17:06:37.027" v="8112" actId="692"/>
          <ac:spMkLst>
            <pc:docMk/>
            <pc:sldMk cId="3180815858" sldId="334"/>
            <ac:spMk id="9" creationId="{F8D8E086-AB9D-42FE-BD7B-0FFC3AA8A9D0}"/>
          </ac:spMkLst>
        </pc:spChg>
        <pc:spChg chg="add mod">
          <ac:chgData name="전 영관" userId="2f00204a-c313-43f9-9d5c-45d94823cc8e" providerId="ADAL" clId="{D929FC34-929A-48A6-BD0C-D3A7A30312B8}" dt="2021-10-16T17:06:43.818" v="8113" actId="571"/>
          <ac:spMkLst>
            <pc:docMk/>
            <pc:sldMk cId="3180815858" sldId="334"/>
            <ac:spMk id="10" creationId="{63678DE8-8AD9-45E6-B093-05FF90D4AB1D}"/>
          </ac:spMkLst>
        </pc:spChg>
        <pc:spChg chg="add del mod">
          <ac:chgData name="전 영관" userId="2f00204a-c313-43f9-9d5c-45d94823cc8e" providerId="ADAL" clId="{D929FC34-929A-48A6-BD0C-D3A7A30312B8}" dt="2021-10-16T17:06:48.338" v="8115" actId="478"/>
          <ac:spMkLst>
            <pc:docMk/>
            <pc:sldMk cId="3180815858" sldId="334"/>
            <ac:spMk id="11" creationId="{A671BEC4-3CDC-4CA1-8FBB-03096C4BF0E9}"/>
          </ac:spMkLst>
        </pc:spChg>
        <pc:picChg chg="add del mod">
          <ac:chgData name="전 영관" userId="2f00204a-c313-43f9-9d5c-45d94823cc8e" providerId="ADAL" clId="{D929FC34-929A-48A6-BD0C-D3A7A30312B8}" dt="2021-10-16T17:05:59.322" v="8102" actId="478"/>
          <ac:picMkLst>
            <pc:docMk/>
            <pc:sldMk cId="3180815858" sldId="334"/>
            <ac:picMk id="4" creationId="{BC405756-4AD3-4666-82C0-EAB9696C05DE}"/>
          </ac:picMkLst>
        </pc:picChg>
        <pc:picChg chg="add mod">
          <ac:chgData name="전 영관" userId="2f00204a-c313-43f9-9d5c-45d94823cc8e" providerId="ADAL" clId="{D929FC34-929A-48A6-BD0C-D3A7A30312B8}" dt="2021-10-16T17:06:00.939" v="8103" actId="1076"/>
          <ac:picMkLst>
            <pc:docMk/>
            <pc:sldMk cId="3180815858" sldId="334"/>
            <ac:picMk id="6" creationId="{1DFE0189-D8E3-4048-AE6E-629A2672C5DA}"/>
          </ac:picMkLst>
        </pc:picChg>
        <pc:picChg chg="add del mod">
          <ac:chgData name="전 영관" userId="2f00204a-c313-43f9-9d5c-45d94823cc8e" providerId="ADAL" clId="{D929FC34-929A-48A6-BD0C-D3A7A30312B8}" dt="2021-10-16T17:05:58.061" v="8100" actId="478"/>
          <ac:picMkLst>
            <pc:docMk/>
            <pc:sldMk cId="3180815858" sldId="334"/>
            <ac:picMk id="8" creationId="{998A1975-5D64-48CC-A9D9-11B4B2158345}"/>
          </ac:picMkLst>
        </pc:picChg>
      </pc:sldChg>
      <pc:sldChg chg="addSp modSp add mod">
        <pc:chgData name="전 영관" userId="2f00204a-c313-43f9-9d5c-45d94823cc8e" providerId="ADAL" clId="{D929FC34-929A-48A6-BD0C-D3A7A30312B8}" dt="2021-10-16T17:08:32.445" v="8136" actId="571"/>
        <pc:sldMkLst>
          <pc:docMk/>
          <pc:sldMk cId="3231616373" sldId="335"/>
        </pc:sldMkLst>
        <pc:spChg chg="add mod">
          <ac:chgData name="전 영관" userId="2f00204a-c313-43f9-9d5c-45d94823cc8e" providerId="ADAL" clId="{D929FC34-929A-48A6-BD0C-D3A7A30312B8}" dt="2021-10-16T17:08:28.865" v="8135" actId="14100"/>
          <ac:spMkLst>
            <pc:docMk/>
            <pc:sldMk cId="3231616373" sldId="335"/>
            <ac:spMk id="7" creationId="{B258F882-29C8-466D-838B-ADBBC6ABA9B0}"/>
          </ac:spMkLst>
        </pc:spChg>
        <pc:spChg chg="add mod">
          <ac:chgData name="전 영관" userId="2f00204a-c313-43f9-9d5c-45d94823cc8e" providerId="ADAL" clId="{D929FC34-929A-48A6-BD0C-D3A7A30312B8}" dt="2021-10-16T17:08:32.445" v="8136" actId="571"/>
          <ac:spMkLst>
            <pc:docMk/>
            <pc:sldMk cId="3231616373" sldId="335"/>
            <ac:spMk id="9" creationId="{34B9C3E8-62C6-4025-B632-575874538DA0}"/>
          </ac:spMkLst>
        </pc:spChg>
        <pc:picChg chg="mod">
          <ac:chgData name="전 영관" userId="2f00204a-c313-43f9-9d5c-45d94823cc8e" providerId="ADAL" clId="{D929FC34-929A-48A6-BD0C-D3A7A30312B8}" dt="2021-10-16T17:08:14.939" v="8130" actId="1076"/>
          <ac:picMkLst>
            <pc:docMk/>
            <pc:sldMk cId="3231616373" sldId="335"/>
            <ac:picMk id="8" creationId="{998A1975-5D64-48CC-A9D9-11B4B2158345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6T17:08:50.118" v="8144" actId="571"/>
        <pc:sldMkLst>
          <pc:docMk/>
          <pc:sldMk cId="2835858183" sldId="336"/>
        </pc:sldMkLst>
        <pc:spChg chg="add mod">
          <ac:chgData name="전 영관" userId="2f00204a-c313-43f9-9d5c-45d94823cc8e" providerId="ADAL" clId="{D929FC34-929A-48A6-BD0C-D3A7A30312B8}" dt="2021-10-16T17:08:45.421" v="8143" actId="14100"/>
          <ac:spMkLst>
            <pc:docMk/>
            <pc:sldMk cId="2835858183" sldId="336"/>
            <ac:spMk id="7" creationId="{1F67BD51-0CF0-4182-93C4-F0085D1907E2}"/>
          </ac:spMkLst>
        </pc:spChg>
        <pc:spChg chg="add mod">
          <ac:chgData name="전 영관" userId="2f00204a-c313-43f9-9d5c-45d94823cc8e" providerId="ADAL" clId="{D929FC34-929A-48A6-BD0C-D3A7A30312B8}" dt="2021-10-16T17:08:50.118" v="8144" actId="571"/>
          <ac:spMkLst>
            <pc:docMk/>
            <pc:sldMk cId="2835858183" sldId="336"/>
            <ac:spMk id="9" creationId="{18FEAA59-B80C-4C97-9A54-036D8767B0C9}"/>
          </ac:spMkLst>
        </pc:spChg>
        <pc:picChg chg="mod">
          <ac:chgData name="전 영관" userId="2f00204a-c313-43f9-9d5c-45d94823cc8e" providerId="ADAL" clId="{D929FC34-929A-48A6-BD0C-D3A7A30312B8}" dt="2021-10-16T17:08:41.035" v="8140" actId="14100"/>
          <ac:picMkLst>
            <pc:docMk/>
            <pc:sldMk cId="2835858183" sldId="336"/>
            <ac:picMk id="4" creationId="{BC405756-4AD3-4666-82C0-EAB9696C05DE}"/>
          </ac:picMkLst>
        </pc:picChg>
        <pc:picChg chg="del">
          <ac:chgData name="전 영관" userId="2f00204a-c313-43f9-9d5c-45d94823cc8e" providerId="ADAL" clId="{D929FC34-929A-48A6-BD0C-D3A7A30312B8}" dt="2021-10-16T17:08:37.544" v="8138" actId="478"/>
          <ac:picMkLst>
            <pc:docMk/>
            <pc:sldMk cId="2835858183" sldId="336"/>
            <ac:picMk id="6" creationId="{1DFE0189-D8E3-4048-AE6E-629A2672C5DA}"/>
          </ac:picMkLst>
        </pc:picChg>
        <pc:picChg chg="del">
          <ac:chgData name="전 영관" userId="2f00204a-c313-43f9-9d5c-45d94823cc8e" providerId="ADAL" clId="{D929FC34-929A-48A6-BD0C-D3A7A30312B8}" dt="2021-10-16T17:08:35.316" v="8137" actId="478"/>
          <ac:picMkLst>
            <pc:docMk/>
            <pc:sldMk cId="2835858183" sldId="336"/>
            <ac:picMk id="8" creationId="{998A1975-5D64-48CC-A9D9-11B4B2158345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24:30.847" v="8246" actId="14100"/>
        <pc:sldMkLst>
          <pc:docMk/>
          <pc:sldMk cId="3385967626" sldId="337"/>
        </pc:sldMkLst>
        <pc:spChg chg="add mod">
          <ac:chgData name="전 영관" userId="2f00204a-c313-43f9-9d5c-45d94823cc8e" providerId="ADAL" clId="{D929FC34-929A-48A6-BD0C-D3A7A30312B8}" dt="2021-10-16T17:07:48.579" v="8121"/>
          <ac:spMkLst>
            <pc:docMk/>
            <pc:sldMk cId="3385967626" sldId="337"/>
            <ac:spMk id="4" creationId="{7590AEC8-DD98-439A-834A-8AD04A7BC088}"/>
          </ac:spMkLst>
        </pc:spChg>
        <pc:spChg chg="add mod">
          <ac:chgData name="전 영관" userId="2f00204a-c313-43f9-9d5c-45d94823cc8e" providerId="ADAL" clId="{D929FC34-929A-48A6-BD0C-D3A7A30312B8}" dt="2021-10-16T17:08:22.338" v="8132" actId="1076"/>
          <ac:spMkLst>
            <pc:docMk/>
            <pc:sldMk cId="3385967626" sldId="337"/>
            <ac:spMk id="5" creationId="{6FC40EDB-EBB8-451F-B075-5C400A1F6917}"/>
          </ac:spMkLst>
        </pc:spChg>
        <pc:spChg chg="add mod">
          <ac:chgData name="전 영관" userId="2f00204a-c313-43f9-9d5c-45d94823cc8e" providerId="ADAL" clId="{D929FC34-929A-48A6-BD0C-D3A7A30312B8}" dt="2021-10-16T17:24:30.847" v="8246" actId="14100"/>
          <ac:spMkLst>
            <pc:docMk/>
            <pc:sldMk cId="3385967626" sldId="337"/>
            <ac:spMk id="6" creationId="{51CCE3E8-3D55-4507-BB7C-4F78DF43C9E5}"/>
          </ac:spMkLst>
        </pc:spChg>
        <pc:picChg chg="add mod">
          <ac:chgData name="전 영관" userId="2f00204a-c313-43f9-9d5c-45d94823cc8e" providerId="ADAL" clId="{D929FC34-929A-48A6-BD0C-D3A7A30312B8}" dt="2021-10-16T17:08:00.610" v="8127" actId="1076"/>
          <ac:picMkLst>
            <pc:docMk/>
            <pc:sldMk cId="3385967626" sldId="337"/>
            <ac:picMk id="3" creationId="{5245CECF-E7ED-4692-BFA4-F2C33A000E06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6T17:19:07.039" v="8190" actId="1076"/>
        <pc:sldMkLst>
          <pc:docMk/>
          <pc:sldMk cId="4015541619" sldId="338"/>
        </pc:sldMkLst>
        <pc:spChg chg="mod">
          <ac:chgData name="전 영관" userId="2f00204a-c313-43f9-9d5c-45d94823cc8e" providerId="ADAL" clId="{D929FC34-929A-48A6-BD0C-D3A7A30312B8}" dt="2021-10-16T17:12:34.403" v="8153"/>
          <ac:spMkLst>
            <pc:docMk/>
            <pc:sldMk cId="4015541619" sldId="338"/>
            <ac:spMk id="2" creationId="{415C6602-2E50-4080-B51D-8B60D1727366}"/>
          </ac:spMkLst>
        </pc:spChg>
        <pc:picChg chg="del">
          <ac:chgData name="전 영관" userId="2f00204a-c313-43f9-9d5c-45d94823cc8e" providerId="ADAL" clId="{D929FC34-929A-48A6-BD0C-D3A7A30312B8}" dt="2021-10-16T17:18:44.254" v="8185" actId="478"/>
          <ac:picMkLst>
            <pc:docMk/>
            <pc:sldMk cId="4015541619" sldId="338"/>
            <ac:picMk id="4" creationId="{1493A3C0-CDE2-4572-9798-B1AB6BC6151D}"/>
          </ac:picMkLst>
        </pc:picChg>
        <pc:picChg chg="add del mod">
          <ac:chgData name="전 영관" userId="2f00204a-c313-43f9-9d5c-45d94823cc8e" providerId="ADAL" clId="{D929FC34-929A-48A6-BD0C-D3A7A30312B8}" dt="2021-10-16T17:19:03.744" v="8188" actId="478"/>
          <ac:picMkLst>
            <pc:docMk/>
            <pc:sldMk cId="4015541619" sldId="338"/>
            <ac:picMk id="5" creationId="{5A8C7BD9-31B8-4847-933A-DDC0ECC211C7}"/>
          </ac:picMkLst>
        </pc:picChg>
        <pc:picChg chg="add mod">
          <ac:chgData name="전 영관" userId="2f00204a-c313-43f9-9d5c-45d94823cc8e" providerId="ADAL" clId="{D929FC34-929A-48A6-BD0C-D3A7A30312B8}" dt="2021-10-16T17:19:07.039" v="8190" actId="1076"/>
          <ac:picMkLst>
            <pc:docMk/>
            <pc:sldMk cId="4015541619" sldId="338"/>
            <ac:picMk id="7" creationId="{1624D9D8-0F83-4D98-A11B-8747750E0971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6T17:23:16.976" v="8244"/>
        <pc:sldMkLst>
          <pc:docMk/>
          <pc:sldMk cId="3576261740" sldId="339"/>
        </pc:sldMkLst>
        <pc:spChg chg="add mod">
          <ac:chgData name="전 영관" userId="2f00204a-c313-43f9-9d5c-45d94823cc8e" providerId="ADAL" clId="{D929FC34-929A-48A6-BD0C-D3A7A30312B8}" dt="2021-10-16T17:22:49.859" v="8221" actId="14100"/>
          <ac:spMkLst>
            <pc:docMk/>
            <pc:sldMk cId="3576261740" sldId="339"/>
            <ac:spMk id="3" creationId="{0A40964A-4857-4E45-B8E5-CBEF4536ECC2}"/>
          </ac:spMkLst>
        </pc:spChg>
        <pc:spChg chg="add del mod">
          <ac:chgData name="전 영관" userId="2f00204a-c313-43f9-9d5c-45d94823cc8e" providerId="ADAL" clId="{D929FC34-929A-48A6-BD0C-D3A7A30312B8}" dt="2021-10-16T17:23:12.745" v="8243" actId="478"/>
          <ac:spMkLst>
            <pc:docMk/>
            <pc:sldMk cId="3576261740" sldId="339"/>
            <ac:spMk id="4" creationId="{30F284C4-8ADF-4BB6-80E4-E6F5FF83F509}"/>
          </ac:spMkLst>
        </pc:spChg>
        <pc:spChg chg="add mod">
          <ac:chgData name="전 영관" userId="2f00204a-c313-43f9-9d5c-45d94823cc8e" providerId="ADAL" clId="{D929FC34-929A-48A6-BD0C-D3A7A30312B8}" dt="2021-10-16T17:23:11.204" v="8242" actId="1037"/>
          <ac:spMkLst>
            <pc:docMk/>
            <pc:sldMk cId="3576261740" sldId="339"/>
            <ac:spMk id="9" creationId="{76D96A65-CBF6-407B-81A1-22BC17D8D9A7}"/>
          </ac:spMkLst>
        </pc:spChg>
        <pc:spChg chg="add mod">
          <ac:chgData name="전 영관" userId="2f00204a-c313-43f9-9d5c-45d94823cc8e" providerId="ADAL" clId="{D929FC34-929A-48A6-BD0C-D3A7A30312B8}" dt="2021-10-16T17:22:59.241" v="8224" actId="14100"/>
          <ac:spMkLst>
            <pc:docMk/>
            <pc:sldMk cId="3576261740" sldId="339"/>
            <ac:spMk id="10" creationId="{C5282555-2B39-407A-BDF0-3FC7DA385167}"/>
          </ac:spMkLst>
        </pc:spChg>
        <pc:spChg chg="add mod">
          <ac:chgData name="전 영관" userId="2f00204a-c313-43f9-9d5c-45d94823cc8e" providerId="ADAL" clId="{D929FC34-929A-48A6-BD0C-D3A7A30312B8}" dt="2021-10-16T17:23:05.943" v="8238" actId="1037"/>
          <ac:spMkLst>
            <pc:docMk/>
            <pc:sldMk cId="3576261740" sldId="339"/>
            <ac:spMk id="11" creationId="{DA9F41B0-0C9D-4FC7-B8A4-204B548A6210}"/>
          </ac:spMkLst>
        </pc:spChg>
        <pc:spChg chg="add mod">
          <ac:chgData name="전 영관" userId="2f00204a-c313-43f9-9d5c-45d94823cc8e" providerId="ADAL" clId="{D929FC34-929A-48A6-BD0C-D3A7A30312B8}" dt="2021-10-16T17:23:16.976" v="8244"/>
          <ac:spMkLst>
            <pc:docMk/>
            <pc:sldMk cId="3576261740" sldId="339"/>
            <ac:spMk id="12" creationId="{8D7195FE-467C-4178-9596-2218BB56EE3B}"/>
          </ac:spMkLst>
        </pc:spChg>
        <pc:picChg chg="add del mod">
          <ac:chgData name="전 영관" userId="2f00204a-c313-43f9-9d5c-45d94823cc8e" providerId="ADAL" clId="{D929FC34-929A-48A6-BD0C-D3A7A30312B8}" dt="2021-10-16T17:20:57.265" v="8195" actId="478"/>
          <ac:picMkLst>
            <pc:docMk/>
            <pc:sldMk cId="3576261740" sldId="339"/>
            <ac:picMk id="2" creationId="{009BD9DB-9C90-4888-96FC-513706EEBE48}"/>
          </ac:picMkLst>
        </pc:picChg>
        <pc:picChg chg="add del mod ord modCrop">
          <ac:chgData name="전 영관" userId="2f00204a-c313-43f9-9d5c-45d94823cc8e" providerId="ADAL" clId="{D929FC34-929A-48A6-BD0C-D3A7A30312B8}" dt="2021-10-16T17:22:35.642" v="8215" actId="1076"/>
          <ac:picMkLst>
            <pc:docMk/>
            <pc:sldMk cId="3576261740" sldId="339"/>
            <ac:picMk id="6" creationId="{C60C0EA1-3C1D-430C-A545-44CC9A4A437C}"/>
          </ac:picMkLst>
        </pc:picChg>
        <pc:picChg chg="add mod">
          <ac:chgData name="전 영관" userId="2f00204a-c313-43f9-9d5c-45d94823cc8e" providerId="ADAL" clId="{D929FC34-929A-48A6-BD0C-D3A7A30312B8}" dt="2021-10-16T17:22:41.712" v="8219" actId="14100"/>
          <ac:picMkLst>
            <pc:docMk/>
            <pc:sldMk cId="3576261740" sldId="339"/>
            <ac:picMk id="8" creationId="{023F2F14-5E78-4BB4-9481-84D627B317DD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6T17:26:25.391" v="8262"/>
        <pc:sldMkLst>
          <pc:docMk/>
          <pc:sldMk cId="469126765" sldId="340"/>
        </pc:sldMkLst>
        <pc:spChg chg="del">
          <ac:chgData name="전 영관" userId="2f00204a-c313-43f9-9d5c-45d94823cc8e" providerId="ADAL" clId="{D929FC34-929A-48A6-BD0C-D3A7A30312B8}" dt="2021-10-16T17:26:18.187" v="8252" actId="478"/>
          <ac:spMkLst>
            <pc:docMk/>
            <pc:sldMk cId="469126765" sldId="340"/>
            <ac:spMk id="3" creationId="{0A40964A-4857-4E45-B8E5-CBEF4536ECC2}"/>
          </ac:spMkLst>
        </pc:spChg>
        <pc:spChg chg="del">
          <ac:chgData name="전 영관" userId="2f00204a-c313-43f9-9d5c-45d94823cc8e" providerId="ADAL" clId="{D929FC34-929A-48A6-BD0C-D3A7A30312B8}" dt="2021-10-16T17:26:18.187" v="8252" actId="478"/>
          <ac:spMkLst>
            <pc:docMk/>
            <pc:sldMk cId="469126765" sldId="340"/>
            <ac:spMk id="9" creationId="{76D96A65-CBF6-407B-81A1-22BC17D8D9A7}"/>
          </ac:spMkLst>
        </pc:spChg>
        <pc:spChg chg="del">
          <ac:chgData name="전 영관" userId="2f00204a-c313-43f9-9d5c-45d94823cc8e" providerId="ADAL" clId="{D929FC34-929A-48A6-BD0C-D3A7A30312B8}" dt="2021-10-16T17:26:18.187" v="8252" actId="478"/>
          <ac:spMkLst>
            <pc:docMk/>
            <pc:sldMk cId="469126765" sldId="340"/>
            <ac:spMk id="10" creationId="{C5282555-2B39-407A-BDF0-3FC7DA385167}"/>
          </ac:spMkLst>
        </pc:spChg>
        <pc:spChg chg="del">
          <ac:chgData name="전 영관" userId="2f00204a-c313-43f9-9d5c-45d94823cc8e" providerId="ADAL" clId="{D929FC34-929A-48A6-BD0C-D3A7A30312B8}" dt="2021-10-16T17:26:18.187" v="8252" actId="478"/>
          <ac:spMkLst>
            <pc:docMk/>
            <pc:sldMk cId="469126765" sldId="340"/>
            <ac:spMk id="11" creationId="{DA9F41B0-0C9D-4FC7-B8A4-204B548A6210}"/>
          </ac:spMkLst>
        </pc:spChg>
        <pc:spChg chg="mod">
          <ac:chgData name="전 영관" userId="2f00204a-c313-43f9-9d5c-45d94823cc8e" providerId="ADAL" clId="{D929FC34-929A-48A6-BD0C-D3A7A30312B8}" dt="2021-10-16T17:26:25.391" v="8262"/>
          <ac:spMkLst>
            <pc:docMk/>
            <pc:sldMk cId="469126765" sldId="340"/>
            <ac:spMk id="12" creationId="{8D7195FE-467C-4178-9596-2218BB56EE3B}"/>
          </ac:spMkLst>
        </pc:spChg>
        <pc:picChg chg="add mod">
          <ac:chgData name="전 영관" userId="2f00204a-c313-43f9-9d5c-45d94823cc8e" providerId="ADAL" clId="{D929FC34-929A-48A6-BD0C-D3A7A30312B8}" dt="2021-10-16T17:26:21.204" v="8254" actId="14100"/>
          <ac:picMkLst>
            <pc:docMk/>
            <pc:sldMk cId="469126765" sldId="340"/>
            <ac:picMk id="4" creationId="{E0197B7C-B38C-4D55-850B-048D3BAD95B7}"/>
          </ac:picMkLst>
        </pc:picChg>
        <pc:picChg chg="del">
          <ac:chgData name="전 영관" userId="2f00204a-c313-43f9-9d5c-45d94823cc8e" providerId="ADAL" clId="{D929FC34-929A-48A6-BD0C-D3A7A30312B8}" dt="2021-10-16T17:26:18.187" v="8252" actId="478"/>
          <ac:picMkLst>
            <pc:docMk/>
            <pc:sldMk cId="469126765" sldId="340"/>
            <ac:picMk id="6" creationId="{C60C0EA1-3C1D-430C-A545-44CC9A4A437C}"/>
          </ac:picMkLst>
        </pc:picChg>
        <pc:picChg chg="del">
          <ac:chgData name="전 영관" userId="2f00204a-c313-43f9-9d5c-45d94823cc8e" providerId="ADAL" clId="{D929FC34-929A-48A6-BD0C-D3A7A30312B8}" dt="2021-10-16T17:26:18.187" v="8252" actId="478"/>
          <ac:picMkLst>
            <pc:docMk/>
            <pc:sldMk cId="469126765" sldId="340"/>
            <ac:picMk id="8" creationId="{023F2F14-5E78-4BB4-9481-84D627B317DD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6T17:30:55.428" v="8340" actId="14100"/>
        <pc:sldMkLst>
          <pc:docMk/>
          <pc:sldMk cId="3727379259" sldId="341"/>
        </pc:sldMkLst>
        <pc:spChg chg="add mod">
          <ac:chgData name="전 영관" userId="2f00204a-c313-43f9-9d5c-45d94823cc8e" providerId="ADAL" clId="{D929FC34-929A-48A6-BD0C-D3A7A30312B8}" dt="2021-10-16T17:30:02.070" v="8313"/>
          <ac:spMkLst>
            <pc:docMk/>
            <pc:sldMk cId="3727379259" sldId="341"/>
            <ac:spMk id="4" creationId="{DAEB685A-FAC1-4DDF-B9DD-90B5839739A5}"/>
          </ac:spMkLst>
        </pc:spChg>
        <pc:spChg chg="add mod">
          <ac:chgData name="전 영관" userId="2f00204a-c313-43f9-9d5c-45d94823cc8e" providerId="ADAL" clId="{D929FC34-929A-48A6-BD0C-D3A7A30312B8}" dt="2021-10-16T17:30:18.489" v="8326" actId="1035"/>
          <ac:spMkLst>
            <pc:docMk/>
            <pc:sldMk cId="3727379259" sldId="341"/>
            <ac:spMk id="5" creationId="{BA9C1094-2034-4776-9BBA-57EDEC55B206}"/>
          </ac:spMkLst>
        </pc:spChg>
        <pc:spChg chg="add del mod">
          <ac:chgData name="전 영관" userId="2f00204a-c313-43f9-9d5c-45d94823cc8e" providerId="ADAL" clId="{D929FC34-929A-48A6-BD0C-D3A7A30312B8}" dt="2021-10-16T17:30:22.728" v="8328" actId="478"/>
          <ac:spMkLst>
            <pc:docMk/>
            <pc:sldMk cId="3727379259" sldId="341"/>
            <ac:spMk id="7" creationId="{D6884ED9-4061-4479-A5BD-50C598F55CAF}"/>
          </ac:spMkLst>
        </pc:spChg>
        <pc:spChg chg="add mod">
          <ac:chgData name="전 영관" userId="2f00204a-c313-43f9-9d5c-45d94823cc8e" providerId="ADAL" clId="{D929FC34-929A-48A6-BD0C-D3A7A30312B8}" dt="2021-10-16T17:30:29.014" v="8330" actId="14100"/>
          <ac:spMkLst>
            <pc:docMk/>
            <pc:sldMk cId="3727379259" sldId="341"/>
            <ac:spMk id="8" creationId="{FDB349BF-843A-4463-8390-15282F9F1FAF}"/>
          </ac:spMkLst>
        </pc:spChg>
        <pc:spChg chg="add mod">
          <ac:chgData name="전 영관" userId="2f00204a-c313-43f9-9d5c-45d94823cc8e" providerId="ADAL" clId="{D929FC34-929A-48A6-BD0C-D3A7A30312B8}" dt="2021-10-16T17:30:32.805" v="8332" actId="14100"/>
          <ac:spMkLst>
            <pc:docMk/>
            <pc:sldMk cId="3727379259" sldId="341"/>
            <ac:spMk id="9" creationId="{9F926841-78C7-411D-B109-8673B3DD8582}"/>
          </ac:spMkLst>
        </pc:spChg>
        <pc:spChg chg="add mod">
          <ac:chgData name="전 영관" userId="2f00204a-c313-43f9-9d5c-45d94823cc8e" providerId="ADAL" clId="{D929FC34-929A-48A6-BD0C-D3A7A30312B8}" dt="2021-10-16T17:30:47.447" v="8338" actId="1036"/>
          <ac:spMkLst>
            <pc:docMk/>
            <pc:sldMk cId="3727379259" sldId="341"/>
            <ac:spMk id="10" creationId="{CFBB2AD7-82CE-4C8D-9190-44B8A86D8AC4}"/>
          </ac:spMkLst>
        </pc:spChg>
        <pc:spChg chg="add mod">
          <ac:chgData name="전 영관" userId="2f00204a-c313-43f9-9d5c-45d94823cc8e" providerId="ADAL" clId="{D929FC34-929A-48A6-BD0C-D3A7A30312B8}" dt="2021-10-16T17:30:55.428" v="8340" actId="14100"/>
          <ac:spMkLst>
            <pc:docMk/>
            <pc:sldMk cId="3727379259" sldId="341"/>
            <ac:spMk id="11" creationId="{2B9FAACC-9946-4519-A34D-04CB494040BC}"/>
          </ac:spMkLst>
        </pc:spChg>
        <pc:picChg chg="add mod">
          <ac:chgData name="전 영관" userId="2f00204a-c313-43f9-9d5c-45d94823cc8e" providerId="ADAL" clId="{D929FC34-929A-48A6-BD0C-D3A7A30312B8}" dt="2021-10-16T17:30:03.210" v="8314" actId="1076"/>
          <ac:picMkLst>
            <pc:docMk/>
            <pc:sldMk cId="3727379259" sldId="341"/>
            <ac:picMk id="3" creationId="{A03E407A-AA92-4BA6-BA24-910A74A8E764}"/>
          </ac:picMkLst>
        </pc:picChg>
        <pc:picChg chg="add del mod">
          <ac:chgData name="전 영관" userId="2f00204a-c313-43f9-9d5c-45d94823cc8e" providerId="ADAL" clId="{D929FC34-929A-48A6-BD0C-D3A7A30312B8}" dt="2021-10-16T17:30:22.728" v="8328" actId="478"/>
          <ac:picMkLst>
            <pc:docMk/>
            <pc:sldMk cId="3727379259" sldId="341"/>
            <ac:picMk id="6" creationId="{22A44C81-4984-44AF-9E7F-AB89DD7B6491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33:42.511" v="8562" actId="1076"/>
        <pc:sldMkLst>
          <pc:docMk/>
          <pc:sldMk cId="2039813559" sldId="342"/>
        </pc:sldMkLst>
        <pc:spChg chg="add mod">
          <ac:chgData name="전 영관" userId="2f00204a-c313-43f9-9d5c-45d94823cc8e" providerId="ADAL" clId="{D929FC34-929A-48A6-BD0C-D3A7A30312B8}" dt="2021-10-16T17:31:10.879" v="8371"/>
          <ac:spMkLst>
            <pc:docMk/>
            <pc:sldMk cId="2039813559" sldId="342"/>
            <ac:spMk id="2" creationId="{57C9D6D4-AA07-4458-BB6D-4D95A22BF11D}"/>
          </ac:spMkLst>
        </pc:spChg>
        <pc:spChg chg="add mod">
          <ac:chgData name="전 영관" userId="2f00204a-c313-43f9-9d5c-45d94823cc8e" providerId="ADAL" clId="{D929FC34-929A-48A6-BD0C-D3A7A30312B8}" dt="2021-10-16T17:33:22.224" v="8521"/>
          <ac:spMkLst>
            <pc:docMk/>
            <pc:sldMk cId="2039813559" sldId="342"/>
            <ac:spMk id="4" creationId="{F66601E2-D7D8-4339-B0A8-80433A87AB7E}"/>
          </ac:spMkLst>
        </pc:spChg>
        <pc:spChg chg="add mod">
          <ac:chgData name="전 영관" userId="2f00204a-c313-43f9-9d5c-45d94823cc8e" providerId="ADAL" clId="{D929FC34-929A-48A6-BD0C-D3A7A30312B8}" dt="2021-10-16T17:33:42.511" v="8562" actId="1076"/>
          <ac:spMkLst>
            <pc:docMk/>
            <pc:sldMk cId="2039813559" sldId="342"/>
            <ac:spMk id="5" creationId="{D327C1C9-3679-46DD-9B05-417416F535E1}"/>
          </ac:spMkLst>
        </pc:spChg>
        <pc:spChg chg="add mod">
          <ac:chgData name="전 영관" userId="2f00204a-c313-43f9-9d5c-45d94823cc8e" providerId="ADAL" clId="{D929FC34-929A-48A6-BD0C-D3A7A30312B8}" dt="2021-10-16T17:33:10.095" v="8512" actId="1076"/>
          <ac:spMkLst>
            <pc:docMk/>
            <pc:sldMk cId="2039813559" sldId="342"/>
            <ac:spMk id="6" creationId="{A803D444-6FE4-439B-8303-688D8A17F4CE}"/>
          </ac:spMkLst>
        </pc:spChg>
        <pc:picChg chg="add mod">
          <ac:chgData name="전 영관" userId="2f00204a-c313-43f9-9d5c-45d94823cc8e" providerId="ADAL" clId="{D929FC34-929A-48A6-BD0C-D3A7A30312B8}" dt="2021-10-16T17:31:26.225" v="8377" actId="1076"/>
          <ac:picMkLst>
            <pc:docMk/>
            <pc:sldMk cId="2039813559" sldId="342"/>
            <ac:picMk id="3" creationId="{37E88D5C-D018-4DB7-879E-DFE7C63AE547}"/>
          </ac:picMkLst>
        </pc:picChg>
      </pc:sldChg>
      <pc:sldChg chg="addSp delSp modSp add mod ord">
        <pc:chgData name="전 영관" userId="2f00204a-c313-43f9-9d5c-45d94823cc8e" providerId="ADAL" clId="{D929FC34-929A-48A6-BD0C-D3A7A30312B8}" dt="2021-10-16T17:44:49.929" v="9337"/>
        <pc:sldMkLst>
          <pc:docMk/>
          <pc:sldMk cId="403842114" sldId="343"/>
        </pc:sldMkLst>
        <pc:spChg chg="add del mod">
          <ac:chgData name="전 영관" userId="2f00204a-c313-43f9-9d5c-45d94823cc8e" providerId="ADAL" clId="{D929FC34-929A-48A6-BD0C-D3A7A30312B8}" dt="2021-10-16T17:37:37.977" v="8809"/>
          <ac:spMkLst>
            <pc:docMk/>
            <pc:sldMk cId="403842114" sldId="343"/>
            <ac:spMk id="2" creationId="{BB602CB0-A61C-42B3-B341-6BBF61633043}"/>
          </ac:spMkLst>
        </pc:spChg>
        <pc:spChg chg="add mod">
          <ac:chgData name="전 영관" userId="2f00204a-c313-43f9-9d5c-45d94823cc8e" providerId="ADAL" clId="{D929FC34-929A-48A6-BD0C-D3A7A30312B8}" dt="2021-10-16T17:37:38.654" v="8810" actId="1076"/>
          <ac:spMkLst>
            <pc:docMk/>
            <pc:sldMk cId="403842114" sldId="343"/>
            <ac:spMk id="8" creationId="{8EFA5A07-C5FB-45F9-8FF5-C7128CD05B94}"/>
          </ac:spMkLst>
        </pc:spChg>
        <pc:spChg chg="add mod">
          <ac:chgData name="전 영관" userId="2f00204a-c313-43f9-9d5c-45d94823cc8e" providerId="ADAL" clId="{D929FC34-929A-48A6-BD0C-D3A7A30312B8}" dt="2021-10-16T17:37:23.782" v="8804" actId="1076"/>
          <ac:spMkLst>
            <pc:docMk/>
            <pc:sldMk cId="403842114" sldId="343"/>
            <ac:spMk id="10" creationId="{34D6A76B-E5D4-479D-9CBF-731226115427}"/>
          </ac:spMkLst>
        </pc:spChg>
        <pc:spChg chg="add mod">
          <ac:chgData name="전 영관" userId="2f00204a-c313-43f9-9d5c-45d94823cc8e" providerId="ADAL" clId="{D929FC34-929A-48A6-BD0C-D3A7A30312B8}" dt="2021-10-16T17:44:49.929" v="9337"/>
          <ac:spMkLst>
            <pc:docMk/>
            <pc:sldMk cId="403842114" sldId="343"/>
            <ac:spMk id="15" creationId="{ACD7C497-5654-4755-B548-01D5D4BA19CE}"/>
          </ac:spMkLst>
        </pc:spChg>
        <pc:picChg chg="mod">
          <ac:chgData name="전 영관" userId="2f00204a-c313-43f9-9d5c-45d94823cc8e" providerId="ADAL" clId="{D929FC34-929A-48A6-BD0C-D3A7A30312B8}" dt="2021-10-16T17:37:15.753" v="8802" actId="1076"/>
          <ac:picMkLst>
            <pc:docMk/>
            <pc:sldMk cId="403842114" sldId="343"/>
            <ac:picMk id="5" creationId="{D8895113-3FA0-4F6E-9101-39767768D4DA}"/>
          </ac:picMkLst>
        </pc:picChg>
        <pc:picChg chg="del">
          <ac:chgData name="전 영관" userId="2f00204a-c313-43f9-9d5c-45d94823cc8e" providerId="ADAL" clId="{D929FC34-929A-48A6-BD0C-D3A7A30312B8}" dt="2021-10-16T17:31:52.562" v="8387" actId="478"/>
          <ac:picMkLst>
            <pc:docMk/>
            <pc:sldMk cId="403842114" sldId="343"/>
            <ac:picMk id="7" creationId="{629DCF2A-D103-43D5-9C7F-3637FDFEFC55}"/>
          </ac:picMkLst>
        </pc:picChg>
        <pc:picChg chg="del">
          <ac:chgData name="전 영관" userId="2f00204a-c313-43f9-9d5c-45d94823cc8e" providerId="ADAL" clId="{D929FC34-929A-48A6-BD0C-D3A7A30312B8}" dt="2021-10-16T17:31:51.271" v="8385" actId="478"/>
          <ac:picMkLst>
            <pc:docMk/>
            <pc:sldMk cId="403842114" sldId="343"/>
            <ac:picMk id="9" creationId="{CFCC8457-AE7D-424D-AA8A-1E886758758B}"/>
          </ac:picMkLst>
        </pc:picChg>
        <pc:picChg chg="del">
          <ac:chgData name="전 영관" userId="2f00204a-c313-43f9-9d5c-45d94823cc8e" providerId="ADAL" clId="{D929FC34-929A-48A6-BD0C-D3A7A30312B8}" dt="2021-10-16T17:31:51.573" v="8386" actId="478"/>
          <ac:picMkLst>
            <pc:docMk/>
            <pc:sldMk cId="403842114" sldId="343"/>
            <ac:picMk id="11" creationId="{2BA3DD35-C9DA-40C2-B6A0-D242828087FE}"/>
          </ac:picMkLst>
        </pc:picChg>
        <pc:picChg chg="add del mod">
          <ac:chgData name="전 영관" userId="2f00204a-c313-43f9-9d5c-45d94823cc8e" providerId="ADAL" clId="{D929FC34-929A-48A6-BD0C-D3A7A30312B8}" dt="2021-10-16T17:37:12.023" v="8800" actId="478"/>
          <ac:picMkLst>
            <pc:docMk/>
            <pc:sldMk cId="403842114" sldId="343"/>
            <ac:picMk id="12" creationId="{CFF9B314-F088-40CA-8946-7075BFF2C8EF}"/>
          </ac:picMkLst>
        </pc:picChg>
        <pc:picChg chg="del">
          <ac:chgData name="전 영관" userId="2f00204a-c313-43f9-9d5c-45d94823cc8e" providerId="ADAL" clId="{D929FC34-929A-48A6-BD0C-D3A7A30312B8}" dt="2021-10-16T17:31:50.833" v="8384" actId="478"/>
          <ac:picMkLst>
            <pc:docMk/>
            <pc:sldMk cId="403842114" sldId="343"/>
            <ac:picMk id="13" creationId="{051D2FE7-859C-45EA-BFD4-60B07EEE980D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54:09.225" v="9888" actId="1076"/>
        <pc:sldMkLst>
          <pc:docMk/>
          <pc:sldMk cId="365945505" sldId="344"/>
        </pc:sldMkLst>
        <pc:spChg chg="add mod">
          <ac:chgData name="전 영관" userId="2f00204a-c313-43f9-9d5c-45d94823cc8e" providerId="ADAL" clId="{D929FC34-929A-48A6-BD0C-D3A7A30312B8}" dt="2021-10-16T17:36:25.783" v="8745"/>
          <ac:spMkLst>
            <pc:docMk/>
            <pc:sldMk cId="365945505" sldId="344"/>
            <ac:spMk id="2" creationId="{1285C4B5-6AEC-4973-A6CC-6CAE7FA1E58F}"/>
          </ac:spMkLst>
        </pc:spChg>
        <pc:spChg chg="add mod">
          <ac:chgData name="전 영관" userId="2f00204a-c313-43f9-9d5c-45d94823cc8e" providerId="ADAL" clId="{D929FC34-929A-48A6-BD0C-D3A7A30312B8}" dt="2021-10-16T17:52:40.498" v="9883" actId="1076"/>
          <ac:spMkLst>
            <pc:docMk/>
            <pc:sldMk cId="365945505" sldId="344"/>
            <ac:spMk id="3" creationId="{FBEA284D-140E-45D6-972D-3BE34BA0B69F}"/>
          </ac:spMkLst>
        </pc:spChg>
        <pc:picChg chg="add mod">
          <ac:chgData name="전 영관" userId="2f00204a-c313-43f9-9d5c-45d94823cc8e" providerId="ADAL" clId="{D929FC34-929A-48A6-BD0C-D3A7A30312B8}" dt="2021-10-16T17:54:09.225" v="9888" actId="1076"/>
          <ac:picMkLst>
            <pc:docMk/>
            <pc:sldMk cId="365945505" sldId="344"/>
            <ac:picMk id="5" creationId="{544E7689-43E9-4D12-A6B6-CD185BF16E9E}"/>
          </ac:picMkLst>
        </pc:picChg>
      </pc:sldChg>
      <pc:sldChg chg="delSp modSp add mod">
        <pc:chgData name="전 영관" userId="2f00204a-c313-43f9-9d5c-45d94823cc8e" providerId="ADAL" clId="{D929FC34-929A-48A6-BD0C-D3A7A30312B8}" dt="2021-10-16T17:44:24.833" v="9308" actId="1076"/>
        <pc:sldMkLst>
          <pc:docMk/>
          <pc:sldMk cId="2420096480" sldId="345"/>
        </pc:sldMkLst>
        <pc:spChg chg="del">
          <ac:chgData name="전 영관" userId="2f00204a-c313-43f9-9d5c-45d94823cc8e" providerId="ADAL" clId="{D929FC34-929A-48A6-BD0C-D3A7A30312B8}" dt="2021-10-16T17:36:58.684" v="8762" actId="478"/>
          <ac:spMkLst>
            <pc:docMk/>
            <pc:sldMk cId="2420096480" sldId="345"/>
            <ac:spMk id="8" creationId="{8EFA5A07-C5FB-45F9-8FF5-C7128CD05B94}"/>
          </ac:spMkLst>
        </pc:spChg>
        <pc:spChg chg="del">
          <ac:chgData name="전 영관" userId="2f00204a-c313-43f9-9d5c-45d94823cc8e" providerId="ADAL" clId="{D929FC34-929A-48A6-BD0C-D3A7A30312B8}" dt="2021-10-16T17:36:58.684" v="8762" actId="478"/>
          <ac:spMkLst>
            <pc:docMk/>
            <pc:sldMk cId="2420096480" sldId="345"/>
            <ac:spMk id="10" creationId="{34D6A76B-E5D4-479D-9CBF-731226115427}"/>
          </ac:spMkLst>
        </pc:spChg>
        <pc:spChg chg="mod">
          <ac:chgData name="전 영관" userId="2f00204a-c313-43f9-9d5c-45d94823cc8e" providerId="ADAL" clId="{D929FC34-929A-48A6-BD0C-D3A7A30312B8}" dt="2021-10-16T17:37:11.246" v="8799"/>
          <ac:spMkLst>
            <pc:docMk/>
            <pc:sldMk cId="2420096480" sldId="345"/>
            <ac:spMk id="14" creationId="{B1A045BA-07C3-42DF-A4B2-1014227CE251}"/>
          </ac:spMkLst>
        </pc:spChg>
        <pc:picChg chg="del">
          <ac:chgData name="전 영관" userId="2f00204a-c313-43f9-9d5c-45d94823cc8e" providerId="ADAL" clId="{D929FC34-929A-48A6-BD0C-D3A7A30312B8}" dt="2021-10-16T17:36:58.684" v="8762" actId="478"/>
          <ac:picMkLst>
            <pc:docMk/>
            <pc:sldMk cId="2420096480" sldId="345"/>
            <ac:picMk id="5" creationId="{D8895113-3FA0-4F6E-9101-39767768D4DA}"/>
          </ac:picMkLst>
        </pc:picChg>
        <pc:picChg chg="mod">
          <ac:chgData name="전 영관" userId="2f00204a-c313-43f9-9d5c-45d94823cc8e" providerId="ADAL" clId="{D929FC34-929A-48A6-BD0C-D3A7A30312B8}" dt="2021-10-16T17:44:24.833" v="9308" actId="1076"/>
          <ac:picMkLst>
            <pc:docMk/>
            <pc:sldMk cId="2420096480" sldId="345"/>
            <ac:picMk id="12" creationId="{CFF9B314-F088-40CA-8946-7075BFF2C8EF}"/>
          </ac:picMkLst>
        </pc:picChg>
      </pc:sldChg>
      <pc:sldChg chg="addSp modSp new mod">
        <pc:chgData name="전 영관" userId="2f00204a-c313-43f9-9d5c-45d94823cc8e" providerId="ADAL" clId="{D929FC34-929A-48A6-BD0C-D3A7A30312B8}" dt="2021-10-16T17:55:15.257" v="9983" actId="1076"/>
        <pc:sldMkLst>
          <pc:docMk/>
          <pc:sldMk cId="1738465358" sldId="346"/>
        </pc:sldMkLst>
        <pc:spChg chg="add mod">
          <ac:chgData name="전 영관" userId="2f00204a-c313-43f9-9d5c-45d94823cc8e" providerId="ADAL" clId="{D929FC34-929A-48A6-BD0C-D3A7A30312B8}" dt="2021-10-16T17:54:58.445" v="9979" actId="14100"/>
          <ac:spMkLst>
            <pc:docMk/>
            <pc:sldMk cId="1738465358" sldId="346"/>
            <ac:spMk id="2" creationId="{C71B8A82-53D6-42BA-8DE3-52A4CB0716F2}"/>
          </ac:spMkLst>
        </pc:spChg>
        <pc:picChg chg="add mod">
          <ac:chgData name="전 영관" userId="2f00204a-c313-43f9-9d5c-45d94823cc8e" providerId="ADAL" clId="{D929FC34-929A-48A6-BD0C-D3A7A30312B8}" dt="2021-10-16T17:55:15.257" v="9983" actId="1076"/>
          <ac:picMkLst>
            <pc:docMk/>
            <pc:sldMk cId="1738465358" sldId="346"/>
            <ac:picMk id="4" creationId="{051C8C03-F52F-43D1-8F29-EF04B115CA58}"/>
          </ac:picMkLst>
        </pc:picChg>
      </pc:sldChg>
      <pc:sldChg chg="add del">
        <pc:chgData name="전 영관" userId="2f00204a-c313-43f9-9d5c-45d94823cc8e" providerId="ADAL" clId="{D929FC34-929A-48A6-BD0C-D3A7A30312B8}" dt="2021-10-16T17:45:28.219" v="9339"/>
        <pc:sldMkLst>
          <pc:docMk/>
          <pc:sldMk cId="4127859761" sldId="346"/>
        </pc:sldMkLst>
      </pc:sldChg>
      <pc:sldChg chg="addSp delSp modSp new mod">
        <pc:chgData name="전 영관" userId="2f00204a-c313-43f9-9d5c-45d94823cc8e" providerId="ADAL" clId="{D929FC34-929A-48A6-BD0C-D3A7A30312B8}" dt="2021-10-17T09:43:45.672" v="11510" actId="478"/>
        <pc:sldMkLst>
          <pc:docMk/>
          <pc:sldMk cId="2817314405" sldId="347"/>
        </pc:sldMkLst>
        <pc:spChg chg="add mod">
          <ac:chgData name="전 영관" userId="2f00204a-c313-43f9-9d5c-45d94823cc8e" providerId="ADAL" clId="{D929FC34-929A-48A6-BD0C-D3A7A30312B8}" dt="2021-10-17T09:30:45.017" v="11417"/>
          <ac:spMkLst>
            <pc:docMk/>
            <pc:sldMk cId="2817314405" sldId="347"/>
            <ac:spMk id="4" creationId="{1A544287-A4E5-4B1D-8556-0A78BC1909FF}"/>
          </ac:spMkLst>
        </pc:spChg>
        <pc:spChg chg="add mod">
          <ac:chgData name="전 영관" userId="2f00204a-c313-43f9-9d5c-45d94823cc8e" providerId="ADAL" clId="{D929FC34-929A-48A6-BD0C-D3A7A30312B8}" dt="2021-10-17T09:31:37.448" v="11502" actId="113"/>
          <ac:spMkLst>
            <pc:docMk/>
            <pc:sldMk cId="2817314405" sldId="347"/>
            <ac:spMk id="7" creationId="{C250E365-AA86-47CF-850D-E1CD2AD477D0}"/>
          </ac:spMkLst>
        </pc:spChg>
        <pc:spChg chg="add del mod">
          <ac:chgData name="전 영관" userId="2f00204a-c313-43f9-9d5c-45d94823cc8e" providerId="ADAL" clId="{D929FC34-929A-48A6-BD0C-D3A7A30312B8}" dt="2021-10-17T09:43:45.672" v="11510" actId="478"/>
          <ac:spMkLst>
            <pc:docMk/>
            <pc:sldMk cId="2817314405" sldId="347"/>
            <ac:spMk id="8" creationId="{9C0E0184-F913-470A-8902-5C343FED8BCA}"/>
          </ac:spMkLst>
        </pc:spChg>
        <pc:picChg chg="add mod">
          <ac:chgData name="전 영관" userId="2f00204a-c313-43f9-9d5c-45d94823cc8e" providerId="ADAL" clId="{D929FC34-929A-48A6-BD0C-D3A7A30312B8}" dt="2021-10-17T09:30:46.564" v="11418" actId="1076"/>
          <ac:picMkLst>
            <pc:docMk/>
            <pc:sldMk cId="2817314405" sldId="347"/>
            <ac:picMk id="3" creationId="{207A00EF-8B26-4462-A064-924F6FAE09E3}"/>
          </ac:picMkLst>
        </pc:picChg>
        <pc:picChg chg="add mod">
          <ac:chgData name="전 영관" userId="2f00204a-c313-43f9-9d5c-45d94823cc8e" providerId="ADAL" clId="{D929FC34-929A-48A6-BD0C-D3A7A30312B8}" dt="2021-10-17T09:43:35.952" v="11508" actId="1076"/>
          <ac:picMkLst>
            <pc:docMk/>
            <pc:sldMk cId="2817314405" sldId="347"/>
            <ac:picMk id="10" creationId="{D19D8A13-711C-4004-AC79-196618A15869}"/>
          </ac:picMkLst>
        </pc:picChg>
        <pc:cxnChg chg="add">
          <ac:chgData name="전 영관" userId="2f00204a-c313-43f9-9d5c-45d94823cc8e" providerId="ADAL" clId="{D929FC34-929A-48A6-BD0C-D3A7A30312B8}" dt="2021-10-17T09:31:01.200" v="11419" actId="11529"/>
          <ac:cxnSpMkLst>
            <pc:docMk/>
            <pc:sldMk cId="2817314405" sldId="347"/>
            <ac:cxnSpMk id="6" creationId="{AEA7B095-3084-49D1-891B-58C54CBF650F}"/>
          </ac:cxnSpMkLst>
        </pc:cxnChg>
      </pc:sldChg>
      <pc:sldChg chg="addSp delSp modSp add mod">
        <pc:chgData name="전 영관" userId="2f00204a-c313-43f9-9d5c-45d94823cc8e" providerId="ADAL" clId="{D929FC34-929A-48A6-BD0C-D3A7A30312B8}" dt="2021-10-17T09:56:13.932" v="12229" actId="6549"/>
        <pc:sldMkLst>
          <pc:docMk/>
          <pc:sldMk cId="666936022" sldId="348"/>
        </pc:sldMkLst>
        <pc:spChg chg="del">
          <ac:chgData name="전 영관" userId="2f00204a-c313-43f9-9d5c-45d94823cc8e" providerId="ADAL" clId="{D929FC34-929A-48A6-BD0C-D3A7A30312B8}" dt="2021-10-17T09:55:07.607" v="12055" actId="478"/>
          <ac:spMkLst>
            <pc:docMk/>
            <pc:sldMk cId="666936022" sldId="348"/>
            <ac:spMk id="2" creationId="{3A88DA69-020D-44ED-AEED-46CD70993B23}"/>
          </ac:spMkLst>
        </pc:spChg>
        <pc:spChg chg="mod">
          <ac:chgData name="전 영관" userId="2f00204a-c313-43f9-9d5c-45d94823cc8e" providerId="ADAL" clId="{D929FC34-929A-48A6-BD0C-D3A7A30312B8}" dt="2021-10-17T09:56:13.932" v="12229" actId="6549"/>
          <ac:spMkLst>
            <pc:docMk/>
            <pc:sldMk cId="666936022" sldId="348"/>
            <ac:spMk id="3" creationId="{DE9B154C-43FA-4446-A15C-CC5468704030}"/>
          </ac:spMkLst>
        </pc:spChg>
        <pc:spChg chg="add mod">
          <ac:chgData name="전 영관" userId="2f00204a-c313-43f9-9d5c-45d94823cc8e" providerId="ADAL" clId="{D929FC34-929A-48A6-BD0C-D3A7A30312B8}" dt="2021-10-17T09:55:01.173" v="12054"/>
          <ac:spMkLst>
            <pc:docMk/>
            <pc:sldMk cId="666936022" sldId="348"/>
            <ac:spMk id="4" creationId="{D770DF17-BCF6-4C2C-AF7E-F3113F846A0E}"/>
          </ac:spMkLst>
        </pc:spChg>
      </pc:sldChg>
      <pc:sldChg chg="addSp modSp new del">
        <pc:chgData name="전 영관" userId="2f00204a-c313-43f9-9d5c-45d94823cc8e" providerId="ADAL" clId="{D929FC34-929A-48A6-BD0C-D3A7A30312B8}" dt="2021-10-17T09:54:55.271" v="12052" actId="2696"/>
        <pc:sldMkLst>
          <pc:docMk/>
          <pc:sldMk cId="4039264120" sldId="348"/>
        </pc:sldMkLst>
        <pc:spChg chg="add mod">
          <ac:chgData name="전 영관" userId="2f00204a-c313-43f9-9d5c-45d94823cc8e" providerId="ADAL" clId="{D929FC34-929A-48A6-BD0C-D3A7A30312B8}" dt="2021-10-17T09:26:29.914" v="11337"/>
          <ac:spMkLst>
            <pc:docMk/>
            <pc:sldMk cId="4039264120" sldId="348"/>
            <ac:spMk id="2" creationId="{3A88DA69-020D-44ED-AEED-46CD70993B23}"/>
          </ac:spMkLst>
        </pc:spChg>
        <pc:spChg chg="add mod">
          <ac:chgData name="전 영관" userId="2f00204a-c313-43f9-9d5c-45d94823cc8e" providerId="ADAL" clId="{D929FC34-929A-48A6-BD0C-D3A7A30312B8}" dt="2021-10-17T09:26:29.914" v="11337"/>
          <ac:spMkLst>
            <pc:docMk/>
            <pc:sldMk cId="4039264120" sldId="348"/>
            <ac:spMk id="3" creationId="{DE9B154C-43FA-4446-A15C-CC5468704030}"/>
          </ac:spMkLst>
        </pc:spChg>
      </pc:sldChg>
      <pc:sldChg chg="addSp modSp new mod">
        <pc:chgData name="전 영관" userId="2f00204a-c313-43f9-9d5c-45d94823cc8e" providerId="ADAL" clId="{D929FC34-929A-48A6-BD0C-D3A7A30312B8}" dt="2021-10-17T10:14:40.301" v="13147" actId="1076"/>
        <pc:sldMkLst>
          <pc:docMk/>
          <pc:sldMk cId="596662688" sldId="349"/>
        </pc:sldMkLst>
        <pc:spChg chg="add mod">
          <ac:chgData name="전 영관" userId="2f00204a-c313-43f9-9d5c-45d94823cc8e" providerId="ADAL" clId="{D929FC34-929A-48A6-BD0C-D3A7A30312B8}" dt="2021-10-17T10:14:37.345" v="13146" actId="1076"/>
          <ac:spMkLst>
            <pc:docMk/>
            <pc:sldMk cId="596662688" sldId="349"/>
            <ac:spMk id="2" creationId="{DAE07F88-F9C6-4974-99A8-A17EFB443FC5}"/>
          </ac:spMkLst>
        </pc:spChg>
        <pc:spChg chg="add mod">
          <ac:chgData name="전 영관" userId="2f00204a-c313-43f9-9d5c-45d94823cc8e" providerId="ADAL" clId="{D929FC34-929A-48A6-BD0C-D3A7A30312B8}" dt="2021-10-17T10:14:40.301" v="13147" actId="1076"/>
          <ac:spMkLst>
            <pc:docMk/>
            <pc:sldMk cId="596662688" sldId="349"/>
            <ac:spMk id="4" creationId="{A02BA357-3EA5-4506-8ED9-B1001401C843}"/>
          </ac:spMkLst>
        </pc:spChg>
        <pc:spChg chg="add mod">
          <ac:chgData name="전 영관" userId="2f00204a-c313-43f9-9d5c-45d94823cc8e" providerId="ADAL" clId="{D929FC34-929A-48A6-BD0C-D3A7A30312B8}" dt="2021-10-17T10:12:51.981" v="12871"/>
          <ac:spMkLst>
            <pc:docMk/>
            <pc:sldMk cId="596662688" sldId="349"/>
            <ac:spMk id="5" creationId="{ECC1A71B-0C15-4406-BAD6-077B1148530B}"/>
          </ac:spMkLst>
        </pc:spChg>
        <pc:picChg chg="add mod">
          <ac:chgData name="전 영관" userId="2f00204a-c313-43f9-9d5c-45d94823cc8e" providerId="ADAL" clId="{D929FC34-929A-48A6-BD0C-D3A7A30312B8}" dt="2021-10-17T10:12:36.270" v="12804" actId="1076"/>
          <ac:picMkLst>
            <pc:docMk/>
            <pc:sldMk cId="596662688" sldId="349"/>
            <ac:picMk id="3" creationId="{C2BCFEAD-B9AB-493D-BF00-153F810E75C1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7T12:45:55.175" v="15410" actId="6549"/>
        <pc:sldMkLst>
          <pc:docMk/>
          <pc:sldMk cId="3768555084" sldId="350"/>
        </pc:sldMkLst>
        <pc:spChg chg="add mod">
          <ac:chgData name="전 영관" userId="2f00204a-c313-43f9-9d5c-45d94823cc8e" providerId="ADAL" clId="{D929FC34-929A-48A6-BD0C-D3A7A30312B8}" dt="2021-10-17T12:25:57.779" v="13875"/>
          <ac:spMkLst>
            <pc:docMk/>
            <pc:sldMk cId="3768555084" sldId="350"/>
            <ac:spMk id="2" creationId="{075DE4EB-EF28-4455-A17F-3971749BB610}"/>
          </ac:spMkLst>
        </pc:spChg>
        <pc:spChg chg="add mod">
          <ac:chgData name="전 영관" userId="2f00204a-c313-43f9-9d5c-45d94823cc8e" providerId="ADAL" clId="{D929FC34-929A-48A6-BD0C-D3A7A30312B8}" dt="2021-10-17T12:44:54.932" v="15093" actId="1076"/>
          <ac:spMkLst>
            <pc:docMk/>
            <pc:sldMk cId="3768555084" sldId="350"/>
            <ac:spMk id="7" creationId="{FEEBD032-A074-4B3E-86A0-A93BA928BB13}"/>
          </ac:spMkLst>
        </pc:spChg>
        <pc:spChg chg="add mod">
          <ac:chgData name="전 영관" userId="2f00204a-c313-43f9-9d5c-45d94823cc8e" providerId="ADAL" clId="{D929FC34-929A-48A6-BD0C-D3A7A30312B8}" dt="2021-10-17T12:44:58.847" v="15094" actId="1076"/>
          <ac:spMkLst>
            <pc:docMk/>
            <pc:sldMk cId="3768555084" sldId="350"/>
            <ac:spMk id="8" creationId="{C7219B2E-4A8D-4E67-BD0A-05B08F81A864}"/>
          </ac:spMkLst>
        </pc:spChg>
        <pc:spChg chg="add mod">
          <ac:chgData name="전 영관" userId="2f00204a-c313-43f9-9d5c-45d94823cc8e" providerId="ADAL" clId="{D929FC34-929A-48A6-BD0C-D3A7A30312B8}" dt="2021-10-17T12:44:58.847" v="15094" actId="1076"/>
          <ac:spMkLst>
            <pc:docMk/>
            <pc:sldMk cId="3768555084" sldId="350"/>
            <ac:spMk id="9" creationId="{61D44B4F-34CF-46FE-960D-40E4E668B83C}"/>
          </ac:spMkLst>
        </pc:spChg>
        <pc:spChg chg="add mod">
          <ac:chgData name="전 영관" userId="2f00204a-c313-43f9-9d5c-45d94823cc8e" providerId="ADAL" clId="{D929FC34-929A-48A6-BD0C-D3A7A30312B8}" dt="2021-10-17T12:45:04.661" v="15099" actId="20577"/>
          <ac:spMkLst>
            <pc:docMk/>
            <pc:sldMk cId="3768555084" sldId="350"/>
            <ac:spMk id="10" creationId="{4A380430-DA0D-4ADD-AF6B-2D041BA01EE4}"/>
          </ac:spMkLst>
        </pc:spChg>
        <pc:spChg chg="add mod">
          <ac:chgData name="전 영관" userId="2f00204a-c313-43f9-9d5c-45d94823cc8e" providerId="ADAL" clId="{D929FC34-929A-48A6-BD0C-D3A7A30312B8}" dt="2021-10-17T12:45:55.175" v="15410" actId="6549"/>
          <ac:spMkLst>
            <pc:docMk/>
            <pc:sldMk cId="3768555084" sldId="350"/>
            <ac:spMk id="11" creationId="{22B6CBF7-1A9A-43BA-A5D5-7B62F80D83C3}"/>
          </ac:spMkLst>
        </pc:spChg>
        <pc:picChg chg="add del">
          <ac:chgData name="전 영관" userId="2f00204a-c313-43f9-9d5c-45d94823cc8e" providerId="ADAL" clId="{D929FC34-929A-48A6-BD0C-D3A7A30312B8}" dt="2021-10-17T12:31:47.789" v="13877" actId="478"/>
          <ac:picMkLst>
            <pc:docMk/>
            <pc:sldMk cId="3768555084" sldId="350"/>
            <ac:picMk id="4" creationId="{176DEBB4-0C68-4B2D-9B5F-2318AD2D0C3E}"/>
          </ac:picMkLst>
        </pc:picChg>
        <pc:picChg chg="add del mod">
          <ac:chgData name="전 영관" userId="2f00204a-c313-43f9-9d5c-45d94823cc8e" providerId="ADAL" clId="{D929FC34-929A-48A6-BD0C-D3A7A30312B8}" dt="2021-10-17T12:33:25.834" v="14069" actId="478"/>
          <ac:picMkLst>
            <pc:docMk/>
            <pc:sldMk cId="3768555084" sldId="350"/>
            <ac:picMk id="6" creationId="{F52A7683-E46D-477A-9F57-55204ACC1B8A}"/>
          </ac:picMkLst>
        </pc:picChg>
      </pc:sldChg>
      <pc:sldChg chg="addSp modSp new mod">
        <pc:chgData name="전 영관" userId="2f00204a-c313-43f9-9d5c-45d94823cc8e" providerId="ADAL" clId="{D929FC34-929A-48A6-BD0C-D3A7A30312B8}" dt="2021-10-17T09:24:50.407" v="11271" actId="207"/>
        <pc:sldMkLst>
          <pc:docMk/>
          <pc:sldMk cId="3137771937" sldId="351"/>
        </pc:sldMkLst>
        <pc:spChg chg="add mod">
          <ac:chgData name="전 영관" userId="2f00204a-c313-43f9-9d5c-45d94823cc8e" providerId="ADAL" clId="{D929FC34-929A-48A6-BD0C-D3A7A30312B8}" dt="2021-10-17T08:40:12.982" v="10071" actId="1076"/>
          <ac:spMkLst>
            <pc:docMk/>
            <pc:sldMk cId="3137771937" sldId="351"/>
            <ac:spMk id="4" creationId="{401D6B52-664F-476D-8DF1-4AE3E5ABC3BB}"/>
          </ac:spMkLst>
        </pc:spChg>
        <pc:spChg chg="add mod">
          <ac:chgData name="전 영관" userId="2f00204a-c313-43f9-9d5c-45d94823cc8e" providerId="ADAL" clId="{D929FC34-929A-48A6-BD0C-D3A7A30312B8}" dt="2021-10-17T08:40:12.982" v="10071" actId="1076"/>
          <ac:spMkLst>
            <pc:docMk/>
            <pc:sldMk cId="3137771937" sldId="351"/>
            <ac:spMk id="6" creationId="{DB25DAA4-193D-429D-B04E-3B8014296768}"/>
          </ac:spMkLst>
        </pc:spChg>
        <pc:spChg chg="add mod">
          <ac:chgData name="전 영관" userId="2f00204a-c313-43f9-9d5c-45d94823cc8e" providerId="ADAL" clId="{D929FC34-929A-48A6-BD0C-D3A7A30312B8}" dt="2021-10-17T08:40:12.982" v="10071" actId="1076"/>
          <ac:spMkLst>
            <pc:docMk/>
            <pc:sldMk cId="3137771937" sldId="351"/>
            <ac:spMk id="7" creationId="{BCF95F4B-D110-45CF-AE68-E92A02296907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8" creationId="{173B969D-4AE1-4210-85C1-38AC0F079715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9" creationId="{39BD80F4-D09D-4E23-96F6-0597D31E6CF1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0" creationId="{9E060C11-28CB-490A-82EE-A2BEF00B60B7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1" creationId="{2A57D4C8-6F3E-41F5-8C16-E30D2FDAC886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2" creationId="{67DE69A3-BCF8-414B-9BE8-BE77C94C6872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3" creationId="{FD43FBDC-FCE0-49AA-AD81-F20D6B47B851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4" creationId="{F81C9D23-B9E3-493C-9EF4-EA51F15D3C87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5" creationId="{1BD9B41B-EDD9-4BEF-8672-916325CD9119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6" creationId="{EA0BCE12-B2CE-4646-BB06-F490C9C3C2CF}"/>
          </ac:spMkLst>
        </pc:spChg>
        <pc:spChg chg="add mod">
          <ac:chgData name="전 영관" userId="2f00204a-c313-43f9-9d5c-45d94823cc8e" providerId="ADAL" clId="{D929FC34-929A-48A6-BD0C-D3A7A30312B8}" dt="2021-10-17T08:40:18.973" v="10073" actId="1076"/>
          <ac:spMkLst>
            <pc:docMk/>
            <pc:sldMk cId="3137771937" sldId="351"/>
            <ac:spMk id="17" creationId="{4BDD3577-9F3B-49B1-A60F-C7C995F81819}"/>
          </ac:spMkLst>
        </pc:spChg>
        <pc:spChg chg="add mod">
          <ac:chgData name="전 영관" userId="2f00204a-c313-43f9-9d5c-45d94823cc8e" providerId="ADAL" clId="{D929FC34-929A-48A6-BD0C-D3A7A30312B8}" dt="2021-10-17T08:40:15.504" v="10072" actId="1076"/>
          <ac:spMkLst>
            <pc:docMk/>
            <pc:sldMk cId="3137771937" sldId="351"/>
            <ac:spMk id="22" creationId="{7A06DE4A-FA82-4FF3-BE6D-27F3E0E93C8F}"/>
          </ac:spMkLst>
        </pc:spChg>
        <pc:spChg chg="add mod">
          <ac:chgData name="전 영관" userId="2f00204a-c313-43f9-9d5c-45d94823cc8e" providerId="ADAL" clId="{D929FC34-929A-48A6-BD0C-D3A7A30312B8}" dt="2021-10-17T09:24:33.880" v="11223" actId="6549"/>
          <ac:spMkLst>
            <pc:docMk/>
            <pc:sldMk cId="3137771937" sldId="351"/>
            <ac:spMk id="23" creationId="{9F1F1370-D045-4AE2-BB2C-2E9ACBD8648D}"/>
          </ac:spMkLst>
        </pc:spChg>
        <pc:spChg chg="add mod">
          <ac:chgData name="전 영관" userId="2f00204a-c313-43f9-9d5c-45d94823cc8e" providerId="ADAL" clId="{D929FC34-929A-48A6-BD0C-D3A7A30312B8}" dt="2021-10-17T09:24:50.407" v="11271" actId="207"/>
          <ac:spMkLst>
            <pc:docMk/>
            <pc:sldMk cId="3137771937" sldId="351"/>
            <ac:spMk id="24" creationId="{1891445F-FEF7-4093-B1D0-807C5CAE2EF2}"/>
          </ac:spMkLst>
        </pc:spChg>
        <pc:picChg chg="add mod">
          <ac:chgData name="전 영관" userId="2f00204a-c313-43f9-9d5c-45d94823cc8e" providerId="ADAL" clId="{D929FC34-929A-48A6-BD0C-D3A7A30312B8}" dt="2021-10-17T08:40:18.973" v="10073" actId="1076"/>
          <ac:picMkLst>
            <pc:docMk/>
            <pc:sldMk cId="3137771937" sldId="351"/>
            <ac:picMk id="2" creationId="{75A8E493-56AC-48B3-AD69-54ECF47341E2}"/>
          </ac:picMkLst>
        </pc:picChg>
        <pc:picChg chg="add mod">
          <ac:chgData name="전 영관" userId="2f00204a-c313-43f9-9d5c-45d94823cc8e" providerId="ADAL" clId="{D929FC34-929A-48A6-BD0C-D3A7A30312B8}" dt="2021-10-17T08:40:18.973" v="10073" actId="1076"/>
          <ac:picMkLst>
            <pc:docMk/>
            <pc:sldMk cId="3137771937" sldId="351"/>
            <ac:picMk id="3" creationId="{C741D44D-4257-46B3-9ABE-AC0B9587AA1E}"/>
          </ac:picMkLst>
        </pc:picChg>
        <pc:picChg chg="add mod">
          <ac:chgData name="전 영관" userId="2f00204a-c313-43f9-9d5c-45d94823cc8e" providerId="ADAL" clId="{D929FC34-929A-48A6-BD0C-D3A7A30312B8}" dt="2021-10-17T08:40:12.982" v="10071" actId="1076"/>
          <ac:picMkLst>
            <pc:docMk/>
            <pc:sldMk cId="3137771937" sldId="351"/>
            <ac:picMk id="5" creationId="{DACCE078-F8F0-470B-BEFF-0B0D89888262}"/>
          </ac:picMkLst>
        </pc:picChg>
        <pc:cxnChg chg="add mod">
          <ac:chgData name="전 영관" userId="2f00204a-c313-43f9-9d5c-45d94823cc8e" providerId="ADAL" clId="{D929FC34-929A-48A6-BD0C-D3A7A30312B8}" dt="2021-10-17T08:40:18.973" v="10073" actId="1076"/>
          <ac:cxnSpMkLst>
            <pc:docMk/>
            <pc:sldMk cId="3137771937" sldId="351"/>
            <ac:cxnSpMk id="18" creationId="{1A103B3B-F5DA-426E-93E6-434C5531D567}"/>
          </ac:cxnSpMkLst>
        </pc:cxnChg>
        <pc:cxnChg chg="add mod">
          <ac:chgData name="전 영관" userId="2f00204a-c313-43f9-9d5c-45d94823cc8e" providerId="ADAL" clId="{D929FC34-929A-48A6-BD0C-D3A7A30312B8}" dt="2021-10-17T08:40:18.973" v="10073" actId="1076"/>
          <ac:cxnSpMkLst>
            <pc:docMk/>
            <pc:sldMk cId="3137771937" sldId="351"/>
            <ac:cxnSpMk id="19" creationId="{9F35F8E9-132D-432C-994C-3F6ADA33074D}"/>
          </ac:cxnSpMkLst>
        </pc:cxnChg>
        <pc:cxnChg chg="add mod">
          <ac:chgData name="전 영관" userId="2f00204a-c313-43f9-9d5c-45d94823cc8e" providerId="ADAL" clId="{D929FC34-929A-48A6-BD0C-D3A7A30312B8}" dt="2021-10-17T08:40:18.973" v="10073" actId="1076"/>
          <ac:cxnSpMkLst>
            <pc:docMk/>
            <pc:sldMk cId="3137771937" sldId="351"/>
            <ac:cxnSpMk id="20" creationId="{6AB33815-A618-4D70-948F-A6F5E1E8BBE9}"/>
          </ac:cxnSpMkLst>
        </pc:cxnChg>
        <pc:cxnChg chg="add mod">
          <ac:chgData name="전 영관" userId="2f00204a-c313-43f9-9d5c-45d94823cc8e" providerId="ADAL" clId="{D929FC34-929A-48A6-BD0C-D3A7A30312B8}" dt="2021-10-17T08:40:18.973" v="10073" actId="1076"/>
          <ac:cxnSpMkLst>
            <pc:docMk/>
            <pc:sldMk cId="3137771937" sldId="351"/>
            <ac:cxnSpMk id="21" creationId="{0745D806-F717-4410-A7CC-DFC8B9A85C1E}"/>
          </ac:cxnSpMkLst>
        </pc:cxnChg>
      </pc:sldChg>
      <pc:sldChg chg="addSp modSp new mod">
        <pc:chgData name="전 영관" userId="2f00204a-c313-43f9-9d5c-45d94823cc8e" providerId="ADAL" clId="{D929FC34-929A-48A6-BD0C-D3A7A30312B8}" dt="2021-10-17T09:25:35.116" v="11336" actId="1076"/>
        <pc:sldMkLst>
          <pc:docMk/>
          <pc:sldMk cId="4167302950" sldId="352"/>
        </pc:sldMkLst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2" creationId="{55593A06-F072-4D3B-BF41-EB85BBD027C7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3" creationId="{1EE2C5B1-9858-4587-BFF8-2A570A78EA18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4" creationId="{64F94E18-D81F-4CB3-A9DE-749EA2E11F50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6" creationId="{E3747AF4-772C-4EE0-BCBB-AAEB1A1A932F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7" creationId="{FFC30E69-3FB7-4816-851A-FCD66F7DFF5C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8" creationId="{BA9AF4FD-76B1-429B-91BB-6CD7BD19AAB1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11" creationId="{8C991575-00F7-4C55-857D-4CC4373A9514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13" creationId="{71B5A355-8570-4B15-8490-2482572114C7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14" creationId="{50246E0F-0736-401D-8973-92C10B0B0244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15" creationId="{EB63BBC0-1FA3-4F19-8B36-9942962B7B03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16" creationId="{ED280593-435B-4FE0-A12F-5B57D7F53D1B}"/>
          </ac:spMkLst>
        </pc:spChg>
        <pc:spChg chg="add mod">
          <ac:chgData name="전 영관" userId="2f00204a-c313-43f9-9d5c-45d94823cc8e" providerId="ADAL" clId="{D929FC34-929A-48A6-BD0C-D3A7A30312B8}" dt="2021-10-17T09:25:35.116" v="11336" actId="1076"/>
          <ac:spMkLst>
            <pc:docMk/>
            <pc:sldMk cId="4167302950" sldId="352"/>
            <ac:spMk id="17" creationId="{35707488-B1D9-4E96-B3EA-22B9A3F895C9}"/>
          </ac:spMkLst>
        </pc:spChg>
        <pc:spChg chg="add mod">
          <ac:chgData name="전 영관" userId="2f00204a-c313-43f9-9d5c-45d94823cc8e" providerId="ADAL" clId="{D929FC34-929A-48A6-BD0C-D3A7A30312B8}" dt="2021-10-17T09:25:14.604" v="11331"/>
          <ac:spMkLst>
            <pc:docMk/>
            <pc:sldMk cId="4167302950" sldId="352"/>
            <ac:spMk id="18" creationId="{FE8A89F7-5318-452E-8E82-EFD6242843B6}"/>
          </ac:spMkLst>
        </pc:spChg>
        <pc:spChg chg="add mod">
          <ac:chgData name="전 영관" userId="2f00204a-c313-43f9-9d5c-45d94823cc8e" providerId="ADAL" clId="{D929FC34-929A-48A6-BD0C-D3A7A30312B8}" dt="2021-10-17T09:25:29.078" v="11335" actId="1076"/>
          <ac:spMkLst>
            <pc:docMk/>
            <pc:sldMk cId="4167302950" sldId="352"/>
            <ac:spMk id="19" creationId="{A9AAF108-230B-4685-826C-201C50D8F723}"/>
          </ac:spMkLst>
        </pc:spChg>
        <pc:picChg chg="add mod">
          <ac:chgData name="전 영관" userId="2f00204a-c313-43f9-9d5c-45d94823cc8e" providerId="ADAL" clId="{D929FC34-929A-48A6-BD0C-D3A7A30312B8}" dt="2021-10-17T09:25:35.116" v="11336" actId="1076"/>
          <ac:picMkLst>
            <pc:docMk/>
            <pc:sldMk cId="4167302950" sldId="352"/>
            <ac:picMk id="5" creationId="{CF56CCF4-726C-4ED8-A93B-9813F9A08097}"/>
          </ac:picMkLst>
        </pc:picChg>
        <pc:picChg chg="add mod">
          <ac:chgData name="전 영관" userId="2f00204a-c313-43f9-9d5c-45d94823cc8e" providerId="ADAL" clId="{D929FC34-929A-48A6-BD0C-D3A7A30312B8}" dt="2021-10-17T09:25:35.116" v="11336" actId="1076"/>
          <ac:picMkLst>
            <pc:docMk/>
            <pc:sldMk cId="4167302950" sldId="352"/>
            <ac:picMk id="9" creationId="{A7554B9E-2F9A-4B8C-8F67-60567E7DBD6B}"/>
          </ac:picMkLst>
        </pc:picChg>
        <pc:picChg chg="add mod">
          <ac:chgData name="전 영관" userId="2f00204a-c313-43f9-9d5c-45d94823cc8e" providerId="ADAL" clId="{D929FC34-929A-48A6-BD0C-D3A7A30312B8}" dt="2021-10-17T09:25:35.116" v="11336" actId="1076"/>
          <ac:picMkLst>
            <pc:docMk/>
            <pc:sldMk cId="4167302950" sldId="352"/>
            <ac:picMk id="10" creationId="{F9189B7B-DFB7-454B-AC7D-0FAE586D854D}"/>
          </ac:picMkLst>
        </pc:picChg>
        <pc:picChg chg="add mod">
          <ac:chgData name="전 영관" userId="2f00204a-c313-43f9-9d5c-45d94823cc8e" providerId="ADAL" clId="{D929FC34-929A-48A6-BD0C-D3A7A30312B8}" dt="2021-10-17T09:25:35.116" v="11336" actId="1076"/>
          <ac:picMkLst>
            <pc:docMk/>
            <pc:sldMk cId="4167302950" sldId="352"/>
            <ac:picMk id="12" creationId="{C5A246A7-1973-47DC-B3BD-531E9C4C419B}"/>
          </ac:picMkLst>
        </pc:picChg>
      </pc:sldChg>
      <pc:sldChg chg="addSp modSp new mod modNotesTx">
        <pc:chgData name="전 영관" userId="2f00204a-c313-43f9-9d5c-45d94823cc8e" providerId="ADAL" clId="{D929FC34-929A-48A6-BD0C-D3A7A30312B8}" dt="2021-10-17T09:20:39.577" v="10794"/>
        <pc:sldMkLst>
          <pc:docMk/>
          <pc:sldMk cId="2052015225" sldId="353"/>
        </pc:sldMkLst>
        <pc:spChg chg="add mod">
          <ac:chgData name="전 영관" userId="2f00204a-c313-43f9-9d5c-45d94823cc8e" providerId="ADAL" clId="{D929FC34-929A-48A6-BD0C-D3A7A30312B8}" dt="2021-10-17T09:12:42.594" v="10502"/>
          <ac:spMkLst>
            <pc:docMk/>
            <pc:sldMk cId="2052015225" sldId="353"/>
            <ac:spMk id="2" creationId="{AE903BF4-9796-4EEA-82E4-BB6D91720527}"/>
          </ac:spMkLst>
        </pc:spChg>
        <pc:spChg chg="add mod">
          <ac:chgData name="전 영관" userId="2f00204a-c313-43f9-9d5c-45d94823cc8e" providerId="ADAL" clId="{D929FC34-929A-48A6-BD0C-D3A7A30312B8}" dt="2021-10-17T09:19:59.015" v="10730" actId="1076"/>
          <ac:spMkLst>
            <pc:docMk/>
            <pc:sldMk cId="2052015225" sldId="353"/>
            <ac:spMk id="11" creationId="{4E2B3C89-4099-47C2-977E-E24171255FC0}"/>
          </ac:spMkLst>
        </pc:spChg>
        <pc:spChg chg="add mod">
          <ac:chgData name="전 영관" userId="2f00204a-c313-43f9-9d5c-45d94823cc8e" providerId="ADAL" clId="{D929FC34-929A-48A6-BD0C-D3A7A30312B8}" dt="2021-10-17T09:20:11.958" v="10755" actId="14100"/>
          <ac:spMkLst>
            <pc:docMk/>
            <pc:sldMk cId="2052015225" sldId="353"/>
            <ac:spMk id="12" creationId="{670FBD01-E73D-4289-875D-5BB8EBA8D4B8}"/>
          </ac:spMkLst>
        </pc:spChg>
        <pc:spChg chg="add mod">
          <ac:chgData name="전 영관" userId="2f00204a-c313-43f9-9d5c-45d94823cc8e" providerId="ADAL" clId="{D929FC34-929A-48A6-BD0C-D3A7A30312B8}" dt="2021-10-17T09:20:25.009" v="10778" actId="14100"/>
          <ac:spMkLst>
            <pc:docMk/>
            <pc:sldMk cId="2052015225" sldId="353"/>
            <ac:spMk id="13" creationId="{2C222171-B942-40A7-890D-AB0BC576FC25}"/>
          </ac:spMkLst>
        </pc:spChg>
        <pc:spChg chg="add mod">
          <ac:chgData name="전 영관" userId="2f00204a-c313-43f9-9d5c-45d94823cc8e" providerId="ADAL" clId="{D929FC34-929A-48A6-BD0C-D3A7A30312B8}" dt="2021-10-17T09:20:39.577" v="10794"/>
          <ac:spMkLst>
            <pc:docMk/>
            <pc:sldMk cId="2052015225" sldId="353"/>
            <ac:spMk id="14" creationId="{49FAD697-6921-4E08-9A78-DF61F3CF8B61}"/>
          </ac:spMkLst>
        </pc:spChg>
        <pc:picChg chg="add mod">
          <ac:chgData name="전 영관" userId="2f00204a-c313-43f9-9d5c-45d94823cc8e" providerId="ADAL" clId="{D929FC34-929A-48A6-BD0C-D3A7A30312B8}" dt="2021-10-17T09:19:57.192" v="10729" actId="1076"/>
          <ac:picMkLst>
            <pc:docMk/>
            <pc:sldMk cId="2052015225" sldId="353"/>
            <ac:picMk id="4" creationId="{BBDE47DC-D2EB-4300-9ADF-0597F9D2FEEF}"/>
          </ac:picMkLst>
        </pc:picChg>
        <pc:picChg chg="add mod">
          <ac:chgData name="전 영관" userId="2f00204a-c313-43f9-9d5c-45d94823cc8e" providerId="ADAL" clId="{D929FC34-929A-48A6-BD0C-D3A7A30312B8}" dt="2021-10-17T09:20:02.802" v="10735" actId="1076"/>
          <ac:picMkLst>
            <pc:docMk/>
            <pc:sldMk cId="2052015225" sldId="353"/>
            <ac:picMk id="6" creationId="{7601598F-75CB-48DC-A791-DC75E24B60DD}"/>
          </ac:picMkLst>
        </pc:picChg>
        <pc:picChg chg="add mod">
          <ac:chgData name="전 영관" userId="2f00204a-c313-43f9-9d5c-45d94823cc8e" providerId="ADAL" clId="{D929FC34-929A-48A6-BD0C-D3A7A30312B8}" dt="2021-10-17T09:20:15.290" v="10757" actId="14100"/>
          <ac:picMkLst>
            <pc:docMk/>
            <pc:sldMk cId="2052015225" sldId="353"/>
            <ac:picMk id="8" creationId="{D2528FE3-1587-4B38-A55F-8839EEC4E90B}"/>
          </ac:picMkLst>
        </pc:picChg>
        <pc:picChg chg="add mod">
          <ac:chgData name="전 영관" userId="2f00204a-c313-43f9-9d5c-45d94823cc8e" providerId="ADAL" clId="{D929FC34-929A-48A6-BD0C-D3A7A30312B8}" dt="2021-10-17T09:20:26.637" v="10779" actId="1076"/>
          <ac:picMkLst>
            <pc:docMk/>
            <pc:sldMk cId="2052015225" sldId="353"/>
            <ac:picMk id="10" creationId="{35F65B49-0D64-4DFF-A265-E2CC137EA3E4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7T09:23:00.048" v="11080"/>
        <pc:sldMkLst>
          <pc:docMk/>
          <pc:sldMk cId="1176823178" sldId="354"/>
        </pc:sldMkLst>
        <pc:spChg chg="mod">
          <ac:chgData name="전 영관" userId="2f00204a-c313-43f9-9d5c-45d94823cc8e" providerId="ADAL" clId="{D929FC34-929A-48A6-BD0C-D3A7A30312B8}" dt="2021-10-17T09:20:58.605" v="10871"/>
          <ac:spMkLst>
            <pc:docMk/>
            <pc:sldMk cId="1176823178" sldId="354"/>
            <ac:spMk id="4" creationId="{3A5AC1D6-0588-4B1D-8F0F-9A7D15F30D49}"/>
          </ac:spMkLst>
        </pc:spChg>
        <pc:spChg chg="del">
          <ac:chgData name="전 영관" userId="2f00204a-c313-43f9-9d5c-45d94823cc8e" providerId="ADAL" clId="{D929FC34-929A-48A6-BD0C-D3A7A30312B8}" dt="2021-10-17T09:21:02.239" v="10873" actId="478"/>
          <ac:spMkLst>
            <pc:docMk/>
            <pc:sldMk cId="1176823178" sldId="354"/>
            <ac:spMk id="5" creationId="{B10CC258-F896-43B4-B2EB-BE79DA9BE0EB}"/>
          </ac:spMkLst>
        </pc:spChg>
        <pc:spChg chg="del">
          <ac:chgData name="전 영관" userId="2f00204a-c313-43f9-9d5c-45d94823cc8e" providerId="ADAL" clId="{D929FC34-929A-48A6-BD0C-D3A7A30312B8}" dt="2021-10-17T09:20:59.557" v="10872" actId="478"/>
          <ac:spMkLst>
            <pc:docMk/>
            <pc:sldMk cId="1176823178" sldId="354"/>
            <ac:spMk id="6" creationId="{75471577-42B6-4C2A-815B-8C384D114FFE}"/>
          </ac:spMkLst>
        </pc:spChg>
        <pc:spChg chg="del">
          <ac:chgData name="전 영관" userId="2f00204a-c313-43f9-9d5c-45d94823cc8e" providerId="ADAL" clId="{D929FC34-929A-48A6-BD0C-D3A7A30312B8}" dt="2021-10-17T09:20:59.557" v="10872" actId="478"/>
          <ac:spMkLst>
            <pc:docMk/>
            <pc:sldMk cId="1176823178" sldId="354"/>
            <ac:spMk id="7" creationId="{CACB7246-5D33-4734-B4ED-7E6B142FEE9B}"/>
          </ac:spMkLst>
        </pc:spChg>
        <pc:spChg chg="add mod">
          <ac:chgData name="전 영관" userId="2f00204a-c313-43f9-9d5c-45d94823cc8e" providerId="ADAL" clId="{D929FC34-929A-48A6-BD0C-D3A7A30312B8}" dt="2021-10-17T09:22:11.109" v="10979" actId="1076"/>
          <ac:spMkLst>
            <pc:docMk/>
            <pc:sldMk cId="1176823178" sldId="354"/>
            <ac:spMk id="15" creationId="{FFB39D23-F659-496E-AE76-F2219CCBA125}"/>
          </ac:spMkLst>
        </pc:spChg>
        <pc:spChg chg="add mod">
          <ac:chgData name="전 영관" userId="2f00204a-c313-43f9-9d5c-45d94823cc8e" providerId="ADAL" clId="{D929FC34-929A-48A6-BD0C-D3A7A30312B8}" dt="2021-10-17T09:22:32.136" v="11011" actId="1076"/>
          <ac:spMkLst>
            <pc:docMk/>
            <pc:sldMk cId="1176823178" sldId="354"/>
            <ac:spMk id="16" creationId="{9885CCF7-7AE5-41BA-A42D-06D33F36701A}"/>
          </ac:spMkLst>
        </pc:spChg>
        <pc:spChg chg="add mod">
          <ac:chgData name="전 영관" userId="2f00204a-c313-43f9-9d5c-45d94823cc8e" providerId="ADAL" clId="{D929FC34-929A-48A6-BD0C-D3A7A30312B8}" dt="2021-10-17T09:22:47.129" v="11043"/>
          <ac:spMkLst>
            <pc:docMk/>
            <pc:sldMk cId="1176823178" sldId="354"/>
            <ac:spMk id="17" creationId="{3B1E9CF8-EA72-4371-B887-697E60B81280}"/>
          </ac:spMkLst>
        </pc:spChg>
        <pc:spChg chg="add mod">
          <ac:chgData name="전 영관" userId="2f00204a-c313-43f9-9d5c-45d94823cc8e" providerId="ADAL" clId="{D929FC34-929A-48A6-BD0C-D3A7A30312B8}" dt="2021-10-17T09:23:00.048" v="11080"/>
          <ac:spMkLst>
            <pc:docMk/>
            <pc:sldMk cId="1176823178" sldId="354"/>
            <ac:spMk id="18" creationId="{62DCE51A-3DC1-42A3-B2B2-2D3FBB010D2B}"/>
          </ac:spMkLst>
        </pc:spChg>
        <pc:picChg chg="mod">
          <ac:chgData name="전 영관" userId="2f00204a-c313-43f9-9d5c-45d94823cc8e" providerId="ADAL" clId="{D929FC34-929A-48A6-BD0C-D3A7A30312B8}" dt="2021-10-17T09:21:07.179" v="10876" actId="1076"/>
          <ac:picMkLst>
            <pc:docMk/>
            <pc:sldMk cId="1176823178" sldId="354"/>
            <ac:picMk id="3" creationId="{8769F91A-0757-4631-BAB5-2BE7DDF62396}"/>
          </ac:picMkLst>
        </pc:picChg>
        <pc:cxnChg chg="add">
          <ac:chgData name="전 영관" userId="2f00204a-c313-43f9-9d5c-45d94823cc8e" providerId="ADAL" clId="{D929FC34-929A-48A6-BD0C-D3A7A30312B8}" dt="2021-10-17T09:21:16.556" v="10877" actId="11529"/>
          <ac:cxnSpMkLst>
            <pc:docMk/>
            <pc:sldMk cId="1176823178" sldId="354"/>
            <ac:cxnSpMk id="8" creationId="{A2628CA7-FD49-4450-BF8B-4F52D471C332}"/>
          </ac:cxnSpMkLst>
        </pc:cxnChg>
        <pc:cxnChg chg="add mod">
          <ac:chgData name="전 영관" userId="2f00204a-c313-43f9-9d5c-45d94823cc8e" providerId="ADAL" clId="{D929FC34-929A-48A6-BD0C-D3A7A30312B8}" dt="2021-10-17T09:21:20.757" v="10879" actId="14100"/>
          <ac:cxnSpMkLst>
            <pc:docMk/>
            <pc:sldMk cId="1176823178" sldId="354"/>
            <ac:cxnSpMk id="9" creationId="{13E25AFB-43C9-452D-B092-C0249D9D9567}"/>
          </ac:cxnSpMkLst>
        </pc:cxnChg>
        <pc:cxnChg chg="add mod">
          <ac:chgData name="전 영관" userId="2f00204a-c313-43f9-9d5c-45d94823cc8e" providerId="ADAL" clId="{D929FC34-929A-48A6-BD0C-D3A7A30312B8}" dt="2021-10-17T09:21:25.585" v="10881" actId="14100"/>
          <ac:cxnSpMkLst>
            <pc:docMk/>
            <pc:sldMk cId="1176823178" sldId="354"/>
            <ac:cxnSpMk id="11" creationId="{B2E2A072-F8AF-4033-99B9-F512FFE53C18}"/>
          </ac:cxnSpMkLst>
        </pc:cxnChg>
        <pc:cxnChg chg="add mod">
          <ac:chgData name="전 영관" userId="2f00204a-c313-43f9-9d5c-45d94823cc8e" providerId="ADAL" clId="{D929FC34-929A-48A6-BD0C-D3A7A30312B8}" dt="2021-10-17T09:21:29.298" v="10883" actId="14100"/>
          <ac:cxnSpMkLst>
            <pc:docMk/>
            <pc:sldMk cId="1176823178" sldId="354"/>
            <ac:cxnSpMk id="13" creationId="{9FCD0266-C7B4-41A2-9361-A72C93AA7E8A}"/>
          </ac:cxnSpMkLst>
        </pc:cxnChg>
      </pc:sldChg>
      <pc:sldChg chg="addSp delSp modSp new del mod">
        <pc:chgData name="전 영관" userId="2f00204a-c313-43f9-9d5c-45d94823cc8e" providerId="ADAL" clId="{D929FC34-929A-48A6-BD0C-D3A7A30312B8}" dt="2021-10-17T09:57:09.367" v="12265" actId="47"/>
        <pc:sldMkLst>
          <pc:docMk/>
          <pc:sldMk cId="1292322715" sldId="355"/>
        </pc:sldMkLst>
        <pc:spChg chg="add del mod">
          <ac:chgData name="전 영관" userId="2f00204a-c313-43f9-9d5c-45d94823cc8e" providerId="ADAL" clId="{D929FC34-929A-48A6-BD0C-D3A7A30312B8}" dt="2021-10-17T09:57:01.914" v="12262" actId="21"/>
          <ac:spMkLst>
            <pc:docMk/>
            <pc:sldMk cId="1292322715" sldId="355"/>
            <ac:spMk id="2" creationId="{A64F0D65-171E-471C-98D4-0CBC399E6ECF}"/>
          </ac:spMkLst>
        </pc:spChg>
      </pc:sldChg>
      <pc:sldChg chg="addSp modSp new mod">
        <pc:chgData name="전 영관" userId="2f00204a-c313-43f9-9d5c-45d94823cc8e" providerId="ADAL" clId="{D929FC34-929A-48A6-BD0C-D3A7A30312B8}" dt="2021-10-17T09:57:37.463" v="12291"/>
        <pc:sldMkLst>
          <pc:docMk/>
          <pc:sldMk cId="4163239458" sldId="356"/>
        </pc:sldMkLst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2" creationId="{C5E2B5AE-BA0F-411F-BD05-C03E6D0CF700}"/>
          </ac:spMkLst>
        </pc:spChg>
        <pc:spChg chg="add mod">
          <ac:chgData name="전 영관" userId="2f00204a-c313-43f9-9d5c-45d94823cc8e" providerId="ADAL" clId="{D929FC34-929A-48A6-BD0C-D3A7A30312B8}" dt="2021-10-17T09:56:55.643" v="12261" actId="403"/>
          <ac:spMkLst>
            <pc:docMk/>
            <pc:sldMk cId="4163239458" sldId="356"/>
            <ac:spMk id="3" creationId="{4D7D4312-8A88-4B2B-9C8E-EC16276500E4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6" creationId="{ED6710FC-7EBF-4A20-9F5B-3A0C7539437C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8" creationId="{1C74C554-4EB5-4A26-8633-11EBDB89F84A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0" creationId="{65C0B270-C34B-411C-B587-1B12E0EF18E2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2" creationId="{E4BF0947-153D-46D2-AF24-D4DFD14FEC17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3" creationId="{516EAC88-2AE6-4CDE-84A1-A70AB5345220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4" creationId="{8221E717-B2CA-4D03-A274-6F5DF47AB87A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5" creationId="{86307052-5501-45DB-B6A9-4981DACE40FA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6" creationId="{8B2B4B5B-206A-4705-BD82-49319E3DF8EC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8" creationId="{1D1B7E64-8494-46D0-BCDD-723CF3AFBD8B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19" creationId="{B894FE2A-1C70-4B90-8300-253C68CEDF3B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20" creationId="{C55CFB69-D87D-4657-A411-293366BAC721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21" creationId="{F3F11001-F332-4928-9B82-F571B6CDAA61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22" creationId="{9C1533C0-56F4-4AB7-AE75-164AB5A0BE4F}"/>
          </ac:spMkLst>
        </pc:spChg>
        <pc:spChg chg="add mod">
          <ac:chgData name="전 영관" userId="2f00204a-c313-43f9-9d5c-45d94823cc8e" providerId="ADAL" clId="{D929FC34-929A-48A6-BD0C-D3A7A30312B8}" dt="2021-10-17T09:57:07.319" v="12264" actId="1076"/>
          <ac:spMkLst>
            <pc:docMk/>
            <pc:sldMk cId="4163239458" sldId="356"/>
            <ac:spMk id="23" creationId="{DEEA075C-BB95-4F59-B052-BC02D2CA1588}"/>
          </ac:spMkLst>
        </pc:spChg>
        <pc:spChg chg="add mod">
          <ac:chgData name="전 영관" userId="2f00204a-c313-43f9-9d5c-45d94823cc8e" providerId="ADAL" clId="{D929FC34-929A-48A6-BD0C-D3A7A30312B8}" dt="2021-10-17T09:57:37.463" v="12291"/>
          <ac:spMkLst>
            <pc:docMk/>
            <pc:sldMk cId="4163239458" sldId="356"/>
            <ac:spMk id="24" creationId="{078CA79E-304C-4B01-9A75-98E271F85607}"/>
          </ac:spMkLst>
        </pc:spChg>
        <pc:picChg chg="add mod">
          <ac:chgData name="전 영관" userId="2f00204a-c313-43f9-9d5c-45d94823cc8e" providerId="ADAL" clId="{D929FC34-929A-48A6-BD0C-D3A7A30312B8}" dt="2021-10-17T09:57:07.319" v="12264" actId="1076"/>
          <ac:picMkLst>
            <pc:docMk/>
            <pc:sldMk cId="4163239458" sldId="356"/>
            <ac:picMk id="4" creationId="{073A001B-809E-49E5-B805-9AAF15E830F0}"/>
          </ac:picMkLst>
        </pc:picChg>
        <pc:cxnChg chg="add mod">
          <ac:chgData name="전 영관" userId="2f00204a-c313-43f9-9d5c-45d94823cc8e" providerId="ADAL" clId="{D929FC34-929A-48A6-BD0C-D3A7A30312B8}" dt="2021-10-17T09:57:07.319" v="12264" actId="1076"/>
          <ac:cxnSpMkLst>
            <pc:docMk/>
            <pc:sldMk cId="4163239458" sldId="356"/>
            <ac:cxnSpMk id="5" creationId="{AC474C0C-E781-4AB7-9663-448A6E50A7C0}"/>
          </ac:cxnSpMkLst>
        </pc:cxnChg>
        <pc:cxnChg chg="add mod">
          <ac:chgData name="전 영관" userId="2f00204a-c313-43f9-9d5c-45d94823cc8e" providerId="ADAL" clId="{D929FC34-929A-48A6-BD0C-D3A7A30312B8}" dt="2021-10-17T09:57:07.319" v="12264" actId="1076"/>
          <ac:cxnSpMkLst>
            <pc:docMk/>
            <pc:sldMk cId="4163239458" sldId="356"/>
            <ac:cxnSpMk id="7" creationId="{885207D7-8A0D-477E-BD21-C5C7CFC2B569}"/>
          </ac:cxnSpMkLst>
        </pc:cxnChg>
        <pc:cxnChg chg="add mod">
          <ac:chgData name="전 영관" userId="2f00204a-c313-43f9-9d5c-45d94823cc8e" providerId="ADAL" clId="{D929FC34-929A-48A6-BD0C-D3A7A30312B8}" dt="2021-10-17T09:57:07.319" v="12264" actId="1076"/>
          <ac:cxnSpMkLst>
            <pc:docMk/>
            <pc:sldMk cId="4163239458" sldId="356"/>
            <ac:cxnSpMk id="9" creationId="{B2A656EB-671B-4FFF-A0BD-05AA9A947595}"/>
          </ac:cxnSpMkLst>
        </pc:cxnChg>
        <pc:cxnChg chg="add mod">
          <ac:chgData name="전 영관" userId="2f00204a-c313-43f9-9d5c-45d94823cc8e" providerId="ADAL" clId="{D929FC34-929A-48A6-BD0C-D3A7A30312B8}" dt="2021-10-17T09:57:07.319" v="12264" actId="1076"/>
          <ac:cxnSpMkLst>
            <pc:docMk/>
            <pc:sldMk cId="4163239458" sldId="356"/>
            <ac:cxnSpMk id="11" creationId="{AE99D35B-1EF2-4DE9-907E-3E05F7E18313}"/>
          </ac:cxnSpMkLst>
        </pc:cxnChg>
        <pc:cxnChg chg="add mod">
          <ac:chgData name="전 영관" userId="2f00204a-c313-43f9-9d5c-45d94823cc8e" providerId="ADAL" clId="{D929FC34-929A-48A6-BD0C-D3A7A30312B8}" dt="2021-10-17T09:57:07.319" v="12264" actId="1076"/>
          <ac:cxnSpMkLst>
            <pc:docMk/>
            <pc:sldMk cId="4163239458" sldId="356"/>
            <ac:cxnSpMk id="17" creationId="{A008595E-9A29-42B5-B875-A67B756A0F17}"/>
          </ac:cxnSpMkLst>
        </pc:cxnChg>
      </pc:sldChg>
      <pc:sldChg chg="addSp delSp modSp new mod">
        <pc:chgData name="전 영관" userId="2f00204a-c313-43f9-9d5c-45d94823cc8e" providerId="ADAL" clId="{D929FC34-929A-48A6-BD0C-D3A7A30312B8}" dt="2021-10-17T09:57:55.940" v="12301" actId="403"/>
        <pc:sldMkLst>
          <pc:docMk/>
          <pc:sldMk cId="3761591073" sldId="357"/>
        </pc:sldMkLst>
        <pc:spChg chg="add mod">
          <ac:chgData name="전 영관" userId="2f00204a-c313-43f9-9d5c-45d94823cc8e" providerId="ADAL" clId="{D929FC34-929A-48A6-BD0C-D3A7A30312B8}" dt="2021-10-17T09:57:55.940" v="12301" actId="403"/>
          <ac:spMkLst>
            <pc:docMk/>
            <pc:sldMk cId="3761591073" sldId="357"/>
            <ac:spMk id="2" creationId="{9BF04A37-C584-4F67-B586-D4EE7CF028E8}"/>
          </ac:spMkLst>
        </pc:spChg>
        <pc:spChg chg="add del mod">
          <ac:chgData name="전 영관" userId="2f00204a-c313-43f9-9d5c-45d94823cc8e" providerId="ADAL" clId="{D929FC34-929A-48A6-BD0C-D3A7A30312B8}" dt="2021-10-17T09:57:40.384" v="12293" actId="478"/>
          <ac:spMkLst>
            <pc:docMk/>
            <pc:sldMk cId="3761591073" sldId="357"/>
            <ac:spMk id="3" creationId="{984AC700-87BD-427D-9871-C496007A5FBB}"/>
          </ac:spMkLst>
        </pc:spChg>
        <pc:spChg chg="add mod">
          <ac:chgData name="전 영관" userId="2f00204a-c313-43f9-9d5c-45d94823cc8e" providerId="ADAL" clId="{D929FC34-929A-48A6-BD0C-D3A7A30312B8}" dt="2021-10-17T09:57:41.573" v="12294" actId="1076"/>
          <ac:spMkLst>
            <pc:docMk/>
            <pc:sldMk cId="3761591073" sldId="357"/>
            <ac:spMk id="4" creationId="{83780CFC-03C5-4FAA-B810-4B67FF2577A0}"/>
          </ac:spMkLst>
        </pc:spChg>
      </pc:sldChg>
      <pc:sldChg chg="addSp modSp new mod">
        <pc:chgData name="전 영관" userId="2f00204a-c313-43f9-9d5c-45d94823cc8e" providerId="ADAL" clId="{D929FC34-929A-48A6-BD0C-D3A7A30312B8}" dt="2021-10-17T09:58:45.033" v="12316" actId="14100"/>
        <pc:sldMkLst>
          <pc:docMk/>
          <pc:sldMk cId="4062792545" sldId="358"/>
        </pc:sldMkLst>
        <pc:spChg chg="add mod">
          <ac:chgData name="전 영관" userId="2f00204a-c313-43f9-9d5c-45d94823cc8e" providerId="ADAL" clId="{D929FC34-929A-48A6-BD0C-D3A7A30312B8}" dt="2021-10-17T09:58:07.429" v="12304"/>
          <ac:spMkLst>
            <pc:docMk/>
            <pc:sldMk cId="4062792545" sldId="358"/>
            <ac:spMk id="2" creationId="{58E770A6-EDE7-4041-BE9D-A7F18C4DF7EA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5" creationId="{3FB6B511-02F9-40A4-9E06-CCAAEA2AF224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7" creationId="{65628C2C-92E5-49ED-A08B-884235C9BA96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9" creationId="{16077C7E-8E40-4154-A0D7-856C52C77FB0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0" creationId="{12FD288D-5E90-4E8F-A385-DC65C3EC9EF9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1" creationId="{A6A493A9-B34A-4CC6-9FC9-5D56168360D2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3" creationId="{6C812C88-81DE-44F3-9107-479755469DEF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4" creationId="{17DADF14-7FC0-4831-89BD-8FEC5209500F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5" creationId="{8B447349-483A-46A1-9581-110E40067092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6" creationId="{C1C8F249-9657-4EE7-B859-E119BB829FBB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17" creationId="{781576ED-B7D1-4AEB-A98D-A9CFC18F05A8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0" creationId="{0DD8BBE1-4B33-41B9-A1F2-91902C0E5A55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2" creationId="{6AD46C5B-8925-4444-9236-22BF0D0D92F0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4" creationId="{2B7B2233-287D-4166-BDD3-2C180F56D93D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5" creationId="{EF91FF2F-C06F-405F-BE2C-8095B96ED108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6" creationId="{ED09B6AE-018E-4483-8B30-9554FCB852A2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8" creationId="{2DBEE7B5-18D7-4445-813E-15982AD87EF6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29" creationId="{53206FEB-56AE-40B7-814C-18DD4637765A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30" creationId="{31CC63CB-0A5E-40C3-A45F-7ADC9E6F9026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31" creationId="{9FDD5E48-94B2-4562-BAC6-A6AF3340B7C5}"/>
          </ac:spMkLst>
        </pc:spChg>
        <pc:spChg chg="add mod">
          <ac:chgData name="전 영관" userId="2f00204a-c313-43f9-9d5c-45d94823cc8e" providerId="ADAL" clId="{D929FC34-929A-48A6-BD0C-D3A7A30312B8}" dt="2021-10-17T09:27:22.584" v="11368"/>
          <ac:spMkLst>
            <pc:docMk/>
            <pc:sldMk cId="4062792545" sldId="358"/>
            <ac:spMk id="32" creationId="{B37B5F61-AF1B-46E7-B566-5B17FC618CB1}"/>
          </ac:spMkLst>
        </pc:spChg>
        <pc:spChg chg="add mod">
          <ac:chgData name="전 영관" userId="2f00204a-c313-43f9-9d5c-45d94823cc8e" providerId="ADAL" clId="{D929FC34-929A-48A6-BD0C-D3A7A30312B8}" dt="2021-10-17T09:58:14.829" v="12305" actId="1076"/>
          <ac:spMkLst>
            <pc:docMk/>
            <pc:sldMk cId="4062792545" sldId="358"/>
            <ac:spMk id="34" creationId="{F1777AA2-EDB0-4D21-A699-B2CCBC27598C}"/>
          </ac:spMkLst>
        </pc:spChg>
        <pc:spChg chg="add mod">
          <ac:chgData name="전 영관" userId="2f00204a-c313-43f9-9d5c-45d94823cc8e" providerId="ADAL" clId="{D929FC34-929A-48A6-BD0C-D3A7A30312B8}" dt="2021-10-17T09:58:05.102" v="12302"/>
          <ac:spMkLst>
            <pc:docMk/>
            <pc:sldMk cId="4062792545" sldId="358"/>
            <ac:spMk id="35" creationId="{2094BCA7-F664-45FB-B3C5-4EBF60636AF8}"/>
          </ac:spMkLst>
        </pc:spChg>
        <pc:spChg chg="add mod">
          <ac:chgData name="전 영관" userId="2f00204a-c313-43f9-9d5c-45d94823cc8e" providerId="ADAL" clId="{D929FC34-929A-48A6-BD0C-D3A7A30312B8}" dt="2021-10-17T09:58:31.189" v="12307" actId="571"/>
          <ac:spMkLst>
            <pc:docMk/>
            <pc:sldMk cId="4062792545" sldId="358"/>
            <ac:spMk id="36" creationId="{BDB68E77-AC53-473C-B07B-1085352DB702}"/>
          </ac:spMkLst>
        </pc:spChg>
        <pc:spChg chg="add mod">
          <ac:chgData name="전 영관" userId="2f00204a-c313-43f9-9d5c-45d94823cc8e" providerId="ADAL" clId="{D929FC34-929A-48A6-BD0C-D3A7A30312B8}" dt="2021-10-17T09:58:31.189" v="12307" actId="571"/>
          <ac:spMkLst>
            <pc:docMk/>
            <pc:sldMk cId="4062792545" sldId="358"/>
            <ac:spMk id="37" creationId="{EEF6EC13-8A44-46CD-BF3A-4715F6AC1386}"/>
          </ac:spMkLst>
        </pc:spChg>
        <pc:spChg chg="add mod">
          <ac:chgData name="전 영관" userId="2f00204a-c313-43f9-9d5c-45d94823cc8e" providerId="ADAL" clId="{D929FC34-929A-48A6-BD0C-D3A7A30312B8}" dt="2021-10-17T09:58:35.136" v="12308" actId="571"/>
          <ac:spMkLst>
            <pc:docMk/>
            <pc:sldMk cId="4062792545" sldId="358"/>
            <ac:spMk id="39" creationId="{9105EB7D-995C-4182-8A9C-6760AB00CC79}"/>
          </ac:spMkLst>
        </pc:spChg>
        <pc:spChg chg="add mod">
          <ac:chgData name="전 영관" userId="2f00204a-c313-43f9-9d5c-45d94823cc8e" providerId="ADAL" clId="{D929FC34-929A-48A6-BD0C-D3A7A30312B8}" dt="2021-10-17T09:58:35.136" v="12308" actId="571"/>
          <ac:spMkLst>
            <pc:docMk/>
            <pc:sldMk cId="4062792545" sldId="358"/>
            <ac:spMk id="40" creationId="{6EF74F6B-8461-4A58-A515-21C97A26756E}"/>
          </ac:spMkLst>
        </pc:spChg>
        <pc:spChg chg="add mod">
          <ac:chgData name="전 영관" userId="2f00204a-c313-43f9-9d5c-45d94823cc8e" providerId="ADAL" clId="{D929FC34-929A-48A6-BD0C-D3A7A30312B8}" dt="2021-10-17T09:58:39.998" v="12314"/>
          <ac:spMkLst>
            <pc:docMk/>
            <pc:sldMk cId="4062792545" sldId="358"/>
            <ac:spMk id="41" creationId="{06DCD69C-D5B7-4B7C-BB5F-DF38DA47250A}"/>
          </ac:spMkLst>
        </pc:spChg>
        <pc:cxnChg chg="add mod">
          <ac:chgData name="전 영관" userId="2f00204a-c313-43f9-9d5c-45d94823cc8e" providerId="ADAL" clId="{D929FC34-929A-48A6-BD0C-D3A7A30312B8}" dt="2021-10-17T09:58:42.447" v="12315" actId="14100"/>
          <ac:cxnSpMkLst>
            <pc:docMk/>
            <pc:sldMk cId="4062792545" sldId="358"/>
            <ac:cxnSpMk id="3" creationId="{4AB88212-6786-4A03-8426-1BE06128D490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4" creationId="{D306DDFB-4D84-418B-87BD-405F23072C41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6" creationId="{9910CECE-9454-49E4-9392-AB77D21A37B8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8" creationId="{C4B6D50B-A338-42FD-AC1A-CFBF8EB30C50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12" creationId="{842ABE16-8728-4373-B8FF-F6E77AEC2A66}"/>
          </ac:cxnSpMkLst>
        </pc:cxnChg>
        <pc:cxnChg chg="add mod">
          <ac:chgData name="전 영관" userId="2f00204a-c313-43f9-9d5c-45d94823cc8e" providerId="ADAL" clId="{D929FC34-929A-48A6-BD0C-D3A7A30312B8}" dt="2021-10-17T09:58:45.033" v="12316" actId="14100"/>
          <ac:cxnSpMkLst>
            <pc:docMk/>
            <pc:sldMk cId="4062792545" sldId="358"/>
            <ac:cxnSpMk id="18" creationId="{9391EA31-022F-4D7A-869D-B8FE0C3981FA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19" creationId="{50193E19-E50B-4851-8C66-876A30788592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21" creationId="{DF40A47A-FC8C-4258-9AC4-071D3606CC4C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23" creationId="{CCDAA893-8CB1-4104-A62C-1D45A75F1DF1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27" creationId="{DA6EFD94-E09B-4582-A2CD-40E2DB98ABA1}"/>
          </ac:cxnSpMkLst>
        </pc:cxnChg>
        <pc:cxnChg chg="add mod">
          <ac:chgData name="전 영관" userId="2f00204a-c313-43f9-9d5c-45d94823cc8e" providerId="ADAL" clId="{D929FC34-929A-48A6-BD0C-D3A7A30312B8}" dt="2021-10-17T09:27:22.584" v="11368"/>
          <ac:cxnSpMkLst>
            <pc:docMk/>
            <pc:sldMk cId="4062792545" sldId="358"/>
            <ac:cxnSpMk id="33" creationId="{DDC7917C-9793-40CF-AE0E-D13350891CBF}"/>
          </ac:cxnSpMkLst>
        </pc:cxnChg>
        <pc:cxnChg chg="add mod">
          <ac:chgData name="전 영관" userId="2f00204a-c313-43f9-9d5c-45d94823cc8e" providerId="ADAL" clId="{D929FC34-929A-48A6-BD0C-D3A7A30312B8}" dt="2021-10-17T09:58:31.189" v="12307" actId="571"/>
          <ac:cxnSpMkLst>
            <pc:docMk/>
            <pc:sldMk cId="4062792545" sldId="358"/>
            <ac:cxnSpMk id="38" creationId="{9785516C-01E6-48E9-B4EF-A0832D807523}"/>
          </ac:cxnSpMkLst>
        </pc:cxnChg>
      </pc:sldChg>
      <pc:sldChg chg="addSp modSp new mod">
        <pc:chgData name="전 영관" userId="2f00204a-c313-43f9-9d5c-45d94823cc8e" providerId="ADAL" clId="{D929FC34-929A-48A6-BD0C-D3A7A30312B8}" dt="2021-10-17T09:59:20.313" v="12329" actId="1076"/>
        <pc:sldMkLst>
          <pc:docMk/>
          <pc:sldMk cId="2206092242" sldId="359"/>
        </pc:sldMkLst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2" creationId="{EFC83133-6598-49ED-8395-C44516E9C35D}"/>
          </ac:spMkLst>
        </pc:spChg>
        <pc:spChg chg="add mod">
          <ac:chgData name="전 영관" userId="2f00204a-c313-43f9-9d5c-45d94823cc8e" providerId="ADAL" clId="{D929FC34-929A-48A6-BD0C-D3A7A30312B8}" dt="2021-10-17T09:59:00.606" v="12320" actId="1076"/>
          <ac:spMkLst>
            <pc:docMk/>
            <pc:sldMk cId="2206092242" sldId="359"/>
            <ac:spMk id="3" creationId="{12B6C37E-FBA1-4CBA-AB76-5D7678630A17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4" creationId="{916A077E-ABDC-4CBD-AA73-04385DDFC82E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5" creationId="{A503A6F1-96A2-44A4-8FC2-55C06BA6549F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6" creationId="{DE4883AB-A282-42CF-B96C-3F2DCFC93337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7" creationId="{AB081773-A27D-433C-8E07-C9772200CECD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8" creationId="{936AA094-5116-4229-8FFF-01971F884E36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9" creationId="{50F9F1F9-DD41-401C-B19F-7C0005CB29C6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0" creationId="{7D9A3FA2-EA15-4291-B321-A21A4E98023D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1" creationId="{69F6C5DF-7D04-4A08-926E-6C37C4404CE6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2" creationId="{40E88FEC-3B83-4F84-89B6-CB5154F2CA9E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3" creationId="{BBB18C56-C23C-4F5E-9B12-B0B1BB553872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4" creationId="{5BA31D65-BFEE-4E42-9623-05CF3C777A30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5" creationId="{4ED03EF2-8F19-4781-94DA-D08F50025680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6" creationId="{354B4301-FF38-4965-A427-53AE49F822EB}"/>
          </ac:spMkLst>
        </pc:spChg>
        <pc:spChg chg="add mod">
          <ac:chgData name="전 영관" userId="2f00204a-c313-43f9-9d5c-45d94823cc8e" providerId="ADAL" clId="{D929FC34-929A-48A6-BD0C-D3A7A30312B8}" dt="2021-10-17T09:59:20.313" v="12329" actId="1076"/>
          <ac:spMkLst>
            <pc:docMk/>
            <pc:sldMk cId="2206092242" sldId="359"/>
            <ac:spMk id="17" creationId="{0627082E-8CE9-4892-BFF3-54B6D2DB6D1E}"/>
          </ac:spMkLst>
        </pc:spChg>
        <pc:spChg chg="add mod">
          <ac:chgData name="전 영관" userId="2f00204a-c313-43f9-9d5c-45d94823cc8e" providerId="ADAL" clId="{D929FC34-929A-48A6-BD0C-D3A7A30312B8}" dt="2021-10-17T09:58:58.210" v="12319"/>
          <ac:spMkLst>
            <pc:docMk/>
            <pc:sldMk cId="2206092242" sldId="359"/>
            <ac:spMk id="18" creationId="{FB5BF15E-4ED3-47A8-9E7E-985869687734}"/>
          </ac:spMkLst>
        </pc:spChg>
      </pc:sldChg>
      <pc:sldChg chg="addSp modSp new mod">
        <pc:chgData name="전 영관" userId="2f00204a-c313-43f9-9d5c-45d94823cc8e" providerId="ADAL" clId="{D929FC34-929A-48A6-BD0C-D3A7A30312B8}" dt="2021-10-17T09:59:41.811" v="12338" actId="6549"/>
        <pc:sldMkLst>
          <pc:docMk/>
          <pc:sldMk cId="2080315779" sldId="360"/>
        </pc:sldMkLst>
        <pc:spChg chg="add mod">
          <ac:chgData name="전 영관" userId="2f00204a-c313-43f9-9d5c-45d94823cc8e" providerId="ADAL" clId="{D929FC34-929A-48A6-BD0C-D3A7A30312B8}" dt="2021-10-17T09:59:41.811" v="12338" actId="6549"/>
          <ac:spMkLst>
            <pc:docMk/>
            <pc:sldMk cId="2080315779" sldId="360"/>
            <ac:spMk id="2" creationId="{E7EA2128-6851-41A2-94F2-3E5BC99A747F}"/>
          </ac:spMkLst>
        </pc:spChg>
        <pc:spChg chg="add mod">
          <ac:chgData name="전 영관" userId="2f00204a-c313-43f9-9d5c-45d94823cc8e" providerId="ADAL" clId="{D929FC34-929A-48A6-BD0C-D3A7A30312B8}" dt="2021-10-17T09:59:30.275" v="12331" actId="1076"/>
          <ac:spMkLst>
            <pc:docMk/>
            <pc:sldMk cId="2080315779" sldId="360"/>
            <ac:spMk id="3" creationId="{A7F60E5F-C201-41DA-8FBB-B22DD0B9347C}"/>
          </ac:spMkLst>
        </pc:spChg>
        <pc:spChg chg="add mod">
          <ac:chgData name="전 영관" userId="2f00204a-c313-43f9-9d5c-45d94823cc8e" providerId="ADAL" clId="{D929FC34-929A-48A6-BD0C-D3A7A30312B8}" dt="2021-10-17T09:27:41.228" v="11375"/>
          <ac:spMkLst>
            <pc:docMk/>
            <pc:sldMk cId="2080315779" sldId="360"/>
            <ac:spMk id="4" creationId="{E7A84818-A4F7-4337-8B6D-EB30EC3ACE79}"/>
          </ac:spMkLst>
        </pc:spChg>
        <pc:spChg chg="add mod">
          <ac:chgData name="전 영관" userId="2f00204a-c313-43f9-9d5c-45d94823cc8e" providerId="ADAL" clId="{D929FC34-929A-48A6-BD0C-D3A7A30312B8}" dt="2021-10-17T09:27:41.228" v="11375"/>
          <ac:spMkLst>
            <pc:docMk/>
            <pc:sldMk cId="2080315779" sldId="360"/>
            <ac:spMk id="5" creationId="{5D74F3D8-3427-4993-836C-81EEB4C7FB77}"/>
          </ac:spMkLst>
        </pc:spChg>
        <pc:spChg chg="add mod">
          <ac:chgData name="전 영관" userId="2f00204a-c313-43f9-9d5c-45d94823cc8e" providerId="ADAL" clId="{D929FC34-929A-48A6-BD0C-D3A7A30312B8}" dt="2021-10-17T09:27:41.228" v="11375"/>
          <ac:spMkLst>
            <pc:docMk/>
            <pc:sldMk cId="2080315779" sldId="360"/>
            <ac:spMk id="6" creationId="{B928EFE1-39C9-4876-9F94-17FF253732E4}"/>
          </ac:spMkLst>
        </pc:spChg>
        <pc:spChg chg="add mod">
          <ac:chgData name="전 영관" userId="2f00204a-c313-43f9-9d5c-45d94823cc8e" providerId="ADAL" clId="{D929FC34-929A-48A6-BD0C-D3A7A30312B8}" dt="2021-10-17T09:27:41.228" v="11375"/>
          <ac:spMkLst>
            <pc:docMk/>
            <pc:sldMk cId="2080315779" sldId="360"/>
            <ac:spMk id="7" creationId="{EB08694F-8AE8-448F-ADE6-4D38792CE250}"/>
          </ac:spMkLst>
        </pc:spChg>
        <pc:spChg chg="add mod">
          <ac:chgData name="전 영관" userId="2f00204a-c313-43f9-9d5c-45d94823cc8e" providerId="ADAL" clId="{D929FC34-929A-48A6-BD0C-D3A7A30312B8}" dt="2021-10-17T09:59:27.054" v="12330"/>
          <ac:spMkLst>
            <pc:docMk/>
            <pc:sldMk cId="2080315779" sldId="360"/>
            <ac:spMk id="8" creationId="{92BE8CBB-41D6-4B34-B797-B146C4E09C25}"/>
          </ac:spMkLst>
        </pc:spChg>
      </pc:sldChg>
      <pc:sldChg chg="addSp delSp modSp new mod modAnim">
        <pc:chgData name="전 영관" userId="2f00204a-c313-43f9-9d5c-45d94823cc8e" providerId="ADAL" clId="{D929FC34-929A-48A6-BD0C-D3A7A30312B8}" dt="2021-10-17T10:00:36.347" v="12410" actId="1076"/>
        <pc:sldMkLst>
          <pc:docMk/>
          <pc:sldMk cId="2871079066" sldId="361"/>
        </pc:sldMkLst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4" creationId="{C198A036-ECBE-4DA1-9720-62F4D35208E5}"/>
          </ac:spMkLst>
        </pc:spChg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5" creationId="{9F660C34-0470-49FD-A8A8-9DB06F7C0B29}"/>
          </ac:spMkLst>
        </pc:spChg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6" creationId="{3AB419F9-B651-4D8C-BF88-F17AD89485C8}"/>
          </ac:spMkLst>
        </pc:spChg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7" creationId="{F08F669D-C18D-4FC6-AFEC-E7376203B85D}"/>
          </ac:spMkLst>
        </pc:spChg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8" creationId="{F62B2D00-958E-4F1F-A702-9A4C5F317706}"/>
          </ac:spMkLst>
        </pc:spChg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9" creationId="{0D33950A-92EA-490F-A801-A49F4E9CF233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0" creationId="{333AA05F-1EF2-479F-B94F-AA2770C4DFB2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1" creationId="{5638B88F-4128-4152-BBAC-887DF2574243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2" creationId="{AE03352D-2ED7-4FEE-97F9-415ED3BCAAD6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3" creationId="{F5E9AF8C-44C0-40C5-A298-3DE70FE33F95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4" creationId="{3BC6DC7B-9DAD-4736-8D19-69623CAE26EB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5" creationId="{F7C3AE0A-7242-4A51-A96D-2106415043D5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6" creationId="{01323979-D6B3-43E2-9A80-7FEA205EB786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7" creationId="{A01F2411-391F-44FE-A336-E85315F3ED63}"/>
          </ac:spMkLst>
        </pc:spChg>
        <pc:spChg chg="add mod">
          <ac:chgData name="전 영관" userId="2f00204a-c313-43f9-9d5c-45d94823cc8e" providerId="ADAL" clId="{D929FC34-929A-48A6-BD0C-D3A7A30312B8}" dt="2021-10-17T09:27:48.391" v="11376"/>
          <ac:spMkLst>
            <pc:docMk/>
            <pc:sldMk cId="2871079066" sldId="361"/>
            <ac:spMk id="18" creationId="{591214AB-3600-48DA-ACF7-BF32688706BE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19" creationId="{E7960958-0E0E-41E3-918C-DB59C2CEFEB7}"/>
          </ac:spMkLst>
        </pc:spChg>
        <pc:spChg chg="add mod">
          <ac:chgData name="전 영관" userId="2f00204a-c313-43f9-9d5c-45d94823cc8e" providerId="ADAL" clId="{D929FC34-929A-48A6-BD0C-D3A7A30312B8}" dt="2021-10-17T10:00:36.347" v="12410" actId="1076"/>
          <ac:spMkLst>
            <pc:docMk/>
            <pc:sldMk cId="2871079066" sldId="361"/>
            <ac:spMk id="20" creationId="{913BFFCC-F427-47C7-9DF9-102362B0B57D}"/>
          </ac:spMkLst>
        </pc:spChg>
        <pc:spChg chg="add del mod">
          <ac:chgData name="전 영관" userId="2f00204a-c313-43f9-9d5c-45d94823cc8e" providerId="ADAL" clId="{D929FC34-929A-48A6-BD0C-D3A7A30312B8}" dt="2021-10-17T10:00:34.044" v="12409" actId="478"/>
          <ac:spMkLst>
            <pc:docMk/>
            <pc:sldMk cId="2871079066" sldId="361"/>
            <ac:spMk id="21" creationId="{4E0F7673-D26B-406A-BEFD-0C2F259B0155}"/>
          </ac:spMkLst>
        </pc:spChg>
        <pc:spChg chg="add mod">
          <ac:chgData name="전 영관" userId="2f00204a-c313-43f9-9d5c-45d94823cc8e" providerId="ADAL" clId="{D929FC34-929A-48A6-BD0C-D3A7A30312B8}" dt="2021-10-17T10:00:20.338" v="12403"/>
          <ac:spMkLst>
            <pc:docMk/>
            <pc:sldMk cId="2871079066" sldId="361"/>
            <ac:spMk id="22" creationId="{A78E37EB-9ABC-4393-81FE-4077D8F85922}"/>
          </ac:spMkLst>
        </pc:spChg>
        <pc:picChg chg="add mod">
          <ac:chgData name="전 영관" userId="2f00204a-c313-43f9-9d5c-45d94823cc8e" providerId="ADAL" clId="{D929FC34-929A-48A6-BD0C-D3A7A30312B8}" dt="2021-10-17T10:00:36.347" v="12410" actId="1076"/>
          <ac:picMkLst>
            <pc:docMk/>
            <pc:sldMk cId="2871079066" sldId="361"/>
            <ac:picMk id="2" creationId="{5C1D237B-8A0F-4A18-BD0E-CF796F3E3B8C}"/>
          </ac:picMkLst>
        </pc:picChg>
        <pc:picChg chg="add mod">
          <ac:chgData name="전 영관" userId="2f00204a-c313-43f9-9d5c-45d94823cc8e" providerId="ADAL" clId="{D929FC34-929A-48A6-BD0C-D3A7A30312B8}" dt="2021-10-17T09:27:48.391" v="11376"/>
          <ac:picMkLst>
            <pc:docMk/>
            <pc:sldMk cId="2871079066" sldId="361"/>
            <ac:picMk id="3" creationId="{C55FB1FE-BD73-483C-A12B-20A165928EEC}"/>
          </ac:picMkLst>
        </pc:picChg>
      </pc:sldChg>
      <pc:sldChg chg="addSp delSp modSp new mod modAnim">
        <pc:chgData name="전 영관" userId="2f00204a-c313-43f9-9d5c-45d94823cc8e" providerId="ADAL" clId="{D929FC34-929A-48A6-BD0C-D3A7A30312B8}" dt="2021-10-17T10:00:32.476" v="12408" actId="478"/>
        <pc:sldMkLst>
          <pc:docMk/>
          <pc:sldMk cId="2662870961" sldId="362"/>
        </pc:sldMkLst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4" creationId="{AF198571-B953-45A1-99D9-7A1C00248B32}"/>
          </ac:spMkLst>
        </pc:spChg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5" creationId="{E29730F8-9426-4169-B751-923987AA232D}"/>
          </ac:spMkLst>
        </pc:spChg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6" creationId="{F7C02086-4B03-4586-8175-211129780495}"/>
          </ac:spMkLst>
        </pc:spChg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7" creationId="{10E8002A-5B78-4B7C-A348-0B375466DE05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8" creationId="{CF39979A-BFA3-486F-AA18-9E9ABA726D35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9" creationId="{3966E4FD-82A7-466B-A79D-E05C300B3838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10" creationId="{B5E640F2-0420-4F83-9F28-8945E9A06CAA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11" creationId="{097A9553-E611-44E7-B07A-7359BA2F9AA5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12" creationId="{D6779CB6-2B67-47C0-9178-EE400D23BC4A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13" creationId="{5D670907-E282-4B43-8BE4-9CC2879FE40E}"/>
          </ac:spMkLst>
        </pc:spChg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14" creationId="{371F8D26-FD3B-4F0F-96CC-BC2F3033A80A}"/>
          </ac:spMkLst>
        </pc:spChg>
        <pc:spChg chg="add mod">
          <ac:chgData name="전 영관" userId="2f00204a-c313-43f9-9d5c-45d94823cc8e" providerId="ADAL" clId="{D929FC34-929A-48A6-BD0C-D3A7A30312B8}" dt="2021-10-17T10:00:30.697" v="12407" actId="1076"/>
          <ac:spMkLst>
            <pc:docMk/>
            <pc:sldMk cId="2662870961" sldId="362"/>
            <ac:spMk id="15" creationId="{A1B55BDD-5771-4D29-97A9-2CE9D195D99B}"/>
          </ac:spMkLst>
        </pc:spChg>
        <pc:spChg chg="add del mod">
          <ac:chgData name="전 영관" userId="2f00204a-c313-43f9-9d5c-45d94823cc8e" providerId="ADAL" clId="{D929FC34-929A-48A6-BD0C-D3A7A30312B8}" dt="2021-10-17T10:00:32.476" v="12408" actId="478"/>
          <ac:spMkLst>
            <pc:docMk/>
            <pc:sldMk cId="2662870961" sldId="362"/>
            <ac:spMk id="16" creationId="{98B4871B-B12A-4CA6-8D97-E1253322796F}"/>
          </ac:spMkLst>
        </pc:spChg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17" creationId="{576E4968-5C05-4ECB-B161-A078ADA47478}"/>
          </ac:spMkLst>
        </pc:spChg>
        <pc:spChg chg="add mod">
          <ac:chgData name="전 영관" userId="2f00204a-c313-43f9-9d5c-45d94823cc8e" providerId="ADAL" clId="{D929FC34-929A-48A6-BD0C-D3A7A30312B8}" dt="2021-10-17T09:27:58.653" v="11377"/>
          <ac:spMkLst>
            <pc:docMk/>
            <pc:sldMk cId="2662870961" sldId="362"/>
            <ac:spMk id="18" creationId="{2D915DF9-B946-4BEA-BD71-3560884F5885}"/>
          </ac:spMkLst>
        </pc:spChg>
        <pc:spChg chg="add mod">
          <ac:chgData name="전 영관" userId="2f00204a-c313-43f9-9d5c-45d94823cc8e" providerId="ADAL" clId="{D929FC34-929A-48A6-BD0C-D3A7A30312B8}" dt="2021-10-17T10:00:23.125" v="12404"/>
          <ac:spMkLst>
            <pc:docMk/>
            <pc:sldMk cId="2662870961" sldId="362"/>
            <ac:spMk id="19" creationId="{6E603F96-BBEC-45DE-903B-F9DEA8A745FD}"/>
          </ac:spMkLst>
        </pc:spChg>
        <pc:picChg chg="add mod">
          <ac:chgData name="전 영관" userId="2f00204a-c313-43f9-9d5c-45d94823cc8e" providerId="ADAL" clId="{D929FC34-929A-48A6-BD0C-D3A7A30312B8}" dt="2021-10-17T10:00:30.697" v="12407" actId="1076"/>
          <ac:picMkLst>
            <pc:docMk/>
            <pc:sldMk cId="2662870961" sldId="362"/>
            <ac:picMk id="2" creationId="{A334B646-3F3C-4652-9F69-30DA528970B5}"/>
          </ac:picMkLst>
        </pc:picChg>
        <pc:picChg chg="add mod">
          <ac:chgData name="전 영관" userId="2f00204a-c313-43f9-9d5c-45d94823cc8e" providerId="ADAL" clId="{D929FC34-929A-48A6-BD0C-D3A7A30312B8}" dt="2021-10-17T09:27:58.653" v="11377"/>
          <ac:picMkLst>
            <pc:docMk/>
            <pc:sldMk cId="2662870961" sldId="362"/>
            <ac:picMk id="3" creationId="{588734FC-0BC2-4D4F-B163-36F01A45D1CF}"/>
          </ac:picMkLst>
        </pc:picChg>
      </pc:sldChg>
      <pc:sldChg chg="addSp modSp new mod modAnim">
        <pc:chgData name="전 영관" userId="2f00204a-c313-43f9-9d5c-45d94823cc8e" providerId="ADAL" clId="{D929FC34-929A-48A6-BD0C-D3A7A30312B8}" dt="2021-10-17T10:00:52.417" v="12443" actId="1076"/>
        <pc:sldMkLst>
          <pc:docMk/>
          <pc:sldMk cId="1323722384" sldId="363"/>
        </pc:sldMkLst>
        <pc:spChg chg="add mod">
          <ac:chgData name="전 영관" userId="2f00204a-c313-43f9-9d5c-45d94823cc8e" providerId="ADAL" clId="{D929FC34-929A-48A6-BD0C-D3A7A30312B8}" dt="2021-10-17T10:00:49.331" v="12442" actId="20577"/>
          <ac:spMkLst>
            <pc:docMk/>
            <pc:sldMk cId="1323722384" sldId="363"/>
            <ac:spMk id="2" creationId="{E20C8782-B598-4A8D-9259-90755886C5A4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4" creationId="{0F84E08A-1398-464B-9B56-51D677B5864A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5" creationId="{1C2A3194-ACD4-4881-874F-5D3048C7EA4E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6" creationId="{B9285475-5787-4008-BF58-FFDBBA8123DF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7" creationId="{E8ACA7E9-A3F4-4C70-B6D4-6B33A946FFB4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8" creationId="{FB10DF08-0ED7-4374-9237-B6701311A154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9" creationId="{A62AE25C-E5FC-44FB-8751-D686229BE125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10" creationId="{5A5EA7C6-9414-4C63-B31D-3028E89434F8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11" creationId="{3AF4C0F3-4FA0-4469-B023-AABEC65324F1}"/>
          </ac:spMkLst>
        </pc:spChg>
        <pc:spChg chg="add mod">
          <ac:chgData name="전 영관" userId="2f00204a-c313-43f9-9d5c-45d94823cc8e" providerId="ADAL" clId="{D929FC34-929A-48A6-BD0C-D3A7A30312B8}" dt="2021-10-17T10:00:52.417" v="12443" actId="1076"/>
          <ac:spMkLst>
            <pc:docMk/>
            <pc:sldMk cId="1323722384" sldId="363"/>
            <ac:spMk id="12" creationId="{1A274FB2-07B6-4895-9938-00852C5D5F13}"/>
          </ac:spMkLst>
        </pc:spChg>
        <pc:spChg chg="add mod">
          <ac:chgData name="전 영관" userId="2f00204a-c313-43f9-9d5c-45d94823cc8e" providerId="ADAL" clId="{D929FC34-929A-48A6-BD0C-D3A7A30312B8}" dt="2021-10-17T09:28:09.427" v="11382"/>
          <ac:spMkLst>
            <pc:docMk/>
            <pc:sldMk cId="1323722384" sldId="363"/>
            <ac:spMk id="13" creationId="{7807108B-5AFE-4CCC-8F1B-535529FAF5EA}"/>
          </ac:spMkLst>
        </pc:spChg>
        <pc:spChg chg="add mod">
          <ac:chgData name="전 영관" userId="2f00204a-c313-43f9-9d5c-45d94823cc8e" providerId="ADAL" clId="{D929FC34-929A-48A6-BD0C-D3A7A30312B8}" dt="2021-10-17T10:00:42.906" v="12411"/>
          <ac:spMkLst>
            <pc:docMk/>
            <pc:sldMk cId="1323722384" sldId="363"/>
            <ac:spMk id="14" creationId="{7298E842-6E63-4BA1-BF95-09F1A8A58705}"/>
          </ac:spMkLst>
        </pc:spChg>
        <pc:picChg chg="add mod">
          <ac:chgData name="전 영관" userId="2f00204a-c313-43f9-9d5c-45d94823cc8e" providerId="ADAL" clId="{D929FC34-929A-48A6-BD0C-D3A7A30312B8}" dt="2021-10-17T09:28:09.427" v="11382"/>
          <ac:picMkLst>
            <pc:docMk/>
            <pc:sldMk cId="1323722384" sldId="363"/>
            <ac:picMk id="3" creationId="{BBBA0797-379F-4DFC-B953-635D791A02DA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7T10:03:56.824" v="12589"/>
        <pc:sldMkLst>
          <pc:docMk/>
          <pc:sldMk cId="4055507925" sldId="364"/>
        </pc:sldMkLst>
        <pc:spChg chg="add mod">
          <ac:chgData name="전 영관" userId="2f00204a-c313-43f9-9d5c-45d94823cc8e" providerId="ADAL" clId="{D929FC34-929A-48A6-BD0C-D3A7A30312B8}" dt="2021-10-17T10:03:40.513" v="12538" actId="1076"/>
          <ac:spMkLst>
            <pc:docMk/>
            <pc:sldMk cId="4055507925" sldId="364"/>
            <ac:spMk id="3" creationId="{6A5ABE7E-9370-4024-8F0B-5974F24E4020}"/>
          </ac:spMkLst>
        </pc:spChg>
        <pc:spChg chg="add mod">
          <ac:chgData name="전 영관" userId="2f00204a-c313-43f9-9d5c-45d94823cc8e" providerId="ADAL" clId="{D929FC34-929A-48A6-BD0C-D3A7A30312B8}" dt="2021-10-17T10:03:40.513" v="12538" actId="1076"/>
          <ac:spMkLst>
            <pc:docMk/>
            <pc:sldMk cId="4055507925" sldId="364"/>
            <ac:spMk id="5" creationId="{37A9F3CB-16B8-4CBA-B744-07D9922CB93B}"/>
          </ac:spMkLst>
        </pc:spChg>
        <pc:spChg chg="add mod">
          <ac:chgData name="전 영관" userId="2f00204a-c313-43f9-9d5c-45d94823cc8e" providerId="ADAL" clId="{D929FC34-929A-48A6-BD0C-D3A7A30312B8}" dt="2021-10-17T10:03:40.513" v="12538" actId="1076"/>
          <ac:spMkLst>
            <pc:docMk/>
            <pc:sldMk cId="4055507925" sldId="364"/>
            <ac:spMk id="6" creationId="{738D894A-19CC-4F35-B346-E48FD042CCEE}"/>
          </ac:spMkLst>
        </pc:spChg>
        <pc:spChg chg="add del mod">
          <ac:chgData name="전 영관" userId="2f00204a-c313-43f9-9d5c-45d94823cc8e" providerId="ADAL" clId="{D929FC34-929A-48A6-BD0C-D3A7A30312B8}" dt="2021-10-17T10:03:42.271" v="12539" actId="478"/>
          <ac:spMkLst>
            <pc:docMk/>
            <pc:sldMk cId="4055507925" sldId="364"/>
            <ac:spMk id="7" creationId="{B67EBA15-5D09-4143-A65D-41712541191E}"/>
          </ac:spMkLst>
        </pc:spChg>
        <pc:spChg chg="add mod">
          <ac:chgData name="전 영관" userId="2f00204a-c313-43f9-9d5c-45d94823cc8e" providerId="ADAL" clId="{D929FC34-929A-48A6-BD0C-D3A7A30312B8}" dt="2021-10-17T10:03:56.824" v="12589"/>
          <ac:spMkLst>
            <pc:docMk/>
            <pc:sldMk cId="4055507925" sldId="364"/>
            <ac:spMk id="8" creationId="{8B66E354-3120-490A-BC60-DD48881CFDEB}"/>
          </ac:spMkLst>
        </pc:spChg>
        <pc:picChg chg="add mod">
          <ac:chgData name="전 영관" userId="2f00204a-c313-43f9-9d5c-45d94823cc8e" providerId="ADAL" clId="{D929FC34-929A-48A6-BD0C-D3A7A30312B8}" dt="2021-10-17T10:03:40.513" v="12538" actId="1076"/>
          <ac:picMkLst>
            <pc:docMk/>
            <pc:sldMk cId="4055507925" sldId="364"/>
            <ac:picMk id="2" creationId="{49A8CE61-01D7-4527-9D3D-43BF1DDEB686}"/>
          </ac:picMkLst>
        </pc:picChg>
        <pc:picChg chg="add mod">
          <ac:chgData name="전 영관" userId="2f00204a-c313-43f9-9d5c-45d94823cc8e" providerId="ADAL" clId="{D929FC34-929A-48A6-BD0C-D3A7A30312B8}" dt="2021-10-17T10:03:40.513" v="12538" actId="1076"/>
          <ac:picMkLst>
            <pc:docMk/>
            <pc:sldMk cId="4055507925" sldId="364"/>
            <ac:picMk id="4" creationId="{53869E73-DB34-4305-A4C4-478E9720612D}"/>
          </ac:picMkLst>
        </pc:picChg>
      </pc:sldChg>
      <pc:sldChg chg="addSp delSp modSp new mod">
        <pc:chgData name="전 영관" userId="2f00204a-c313-43f9-9d5c-45d94823cc8e" providerId="ADAL" clId="{D929FC34-929A-48A6-BD0C-D3A7A30312B8}" dt="2021-10-17T10:01:24.704" v="12456" actId="5793"/>
        <pc:sldMkLst>
          <pc:docMk/>
          <pc:sldMk cId="2098314419" sldId="365"/>
        </pc:sldMkLst>
        <pc:spChg chg="add mod">
          <ac:chgData name="전 영관" userId="2f00204a-c313-43f9-9d5c-45d94823cc8e" providerId="ADAL" clId="{D929FC34-929A-48A6-BD0C-D3A7A30312B8}" dt="2021-10-17T10:01:23.420" v="12455" actId="5793"/>
          <ac:spMkLst>
            <pc:docMk/>
            <pc:sldMk cId="2098314419" sldId="365"/>
            <ac:spMk id="2" creationId="{ED1E5C45-524A-4D89-B97B-41120D072218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5" creationId="{9505317C-A507-4432-BDB8-6695FDF09FC5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7" creationId="{6ADB612A-6A8C-464E-84B0-61ED5BEDA3D6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8" creationId="{97EB6F5B-E0DA-4BDB-A2EF-7246CB5A845C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9" creationId="{71C0E9BA-E93E-41B0-86CB-3CC6A138D762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12" creationId="{723ACCD1-F5C0-43C2-B30C-C1E78AE585F1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14" creationId="{4E432A49-5AD8-4B13-ADE3-185B0C39914A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15" creationId="{166CBAF6-2EED-4F95-8B18-00097D7D6DFE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16" creationId="{E6209D43-68DC-481B-B248-1686F316794F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18" creationId="{42E38F86-1550-48BF-B183-D4684B4216A0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19" creationId="{6AD0A4A0-E109-4EB8-B6E0-BF01CF1EB336}"/>
          </ac:spMkLst>
        </pc:spChg>
        <pc:spChg chg="add mod">
          <ac:chgData name="전 영관" userId="2f00204a-c313-43f9-9d5c-45d94823cc8e" providerId="ADAL" clId="{D929FC34-929A-48A6-BD0C-D3A7A30312B8}" dt="2021-10-17T09:28:15.790" v="11383"/>
          <ac:spMkLst>
            <pc:docMk/>
            <pc:sldMk cId="2098314419" sldId="365"/>
            <ac:spMk id="21" creationId="{72A5DAA5-4952-415C-99DA-EB635EB6FA0A}"/>
          </ac:spMkLst>
        </pc:spChg>
        <pc:spChg chg="add del mod">
          <ac:chgData name="전 영관" userId="2f00204a-c313-43f9-9d5c-45d94823cc8e" providerId="ADAL" clId="{D929FC34-929A-48A6-BD0C-D3A7A30312B8}" dt="2021-10-17T10:01:08.743" v="12445" actId="478"/>
          <ac:spMkLst>
            <pc:docMk/>
            <pc:sldMk cId="2098314419" sldId="365"/>
            <ac:spMk id="22" creationId="{126C573E-7AF2-429F-8C9C-BEA2919B4845}"/>
          </ac:spMkLst>
        </pc:spChg>
        <pc:spChg chg="add mod">
          <ac:chgData name="전 영관" userId="2f00204a-c313-43f9-9d5c-45d94823cc8e" providerId="ADAL" clId="{D929FC34-929A-48A6-BD0C-D3A7A30312B8}" dt="2021-10-17T10:01:24.704" v="12456" actId="5793"/>
          <ac:spMkLst>
            <pc:docMk/>
            <pc:sldMk cId="2098314419" sldId="365"/>
            <ac:spMk id="23" creationId="{25E5D7C0-3727-4725-A137-B6EB3F98D193}"/>
          </ac:spMkLst>
        </pc:spChg>
        <pc:spChg chg="add mod">
          <ac:chgData name="전 영관" userId="2f00204a-c313-43f9-9d5c-45d94823cc8e" providerId="ADAL" clId="{D929FC34-929A-48A6-BD0C-D3A7A30312B8}" dt="2021-10-17T10:01:07.641" v="12444"/>
          <ac:spMkLst>
            <pc:docMk/>
            <pc:sldMk cId="2098314419" sldId="365"/>
            <ac:spMk id="24" creationId="{8460AB49-32DD-4F0F-9EE8-425036966F87}"/>
          </ac:spMkLst>
        </pc:spChg>
        <pc:spChg chg="add mod">
          <ac:chgData name="전 영관" userId="2f00204a-c313-43f9-9d5c-45d94823cc8e" providerId="ADAL" clId="{D929FC34-929A-48A6-BD0C-D3A7A30312B8}" dt="2021-10-17T10:01:07.641" v="12444"/>
          <ac:spMkLst>
            <pc:docMk/>
            <pc:sldMk cId="2098314419" sldId="365"/>
            <ac:spMk id="25" creationId="{44F3F157-6DD9-47BC-AB2D-531B12657F79}"/>
          </ac:spMkLst>
        </pc:sp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3" creationId="{EC89DAC4-D781-48B3-BEEB-2F0E49A85F3C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4" creationId="{F868D3D9-506E-4BE0-BCBE-A4BCA0D3ADE1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6" creationId="{F91A26F1-9D2E-4E6D-AC9D-464215C66C41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10" creationId="{97208F8C-B675-4A67-BE8A-1F850F7E453C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11" creationId="{109771BF-314C-45AA-A5B8-D62EB87B94AE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13" creationId="{5CA4D12E-AAEB-456A-B464-2DCF3E727C9E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17" creationId="{4E50B96E-3E11-4E01-B7B1-DBCC25D209E2}"/>
          </ac:cxnSpMkLst>
        </pc:cxnChg>
        <pc:cxnChg chg="add mod">
          <ac:chgData name="전 영관" userId="2f00204a-c313-43f9-9d5c-45d94823cc8e" providerId="ADAL" clId="{D929FC34-929A-48A6-BD0C-D3A7A30312B8}" dt="2021-10-17T09:28:15.790" v="11383"/>
          <ac:cxnSpMkLst>
            <pc:docMk/>
            <pc:sldMk cId="2098314419" sldId="365"/>
            <ac:cxnSpMk id="20" creationId="{258CBDF3-A50C-499A-A7BD-830F56CF7193}"/>
          </ac:cxnSpMkLst>
        </pc:cxnChg>
      </pc:sldChg>
      <pc:sldChg chg="addSp delSp modSp new mod">
        <pc:chgData name="전 영관" userId="2f00204a-c313-43f9-9d5c-45d94823cc8e" providerId="ADAL" clId="{D929FC34-929A-48A6-BD0C-D3A7A30312B8}" dt="2021-10-19T06:15:17.905" v="15768" actId="478"/>
        <pc:sldMkLst>
          <pc:docMk/>
          <pc:sldMk cId="2635334661" sldId="366"/>
        </pc:sldMkLst>
        <pc:spChg chg="add mod">
          <ac:chgData name="전 영관" userId="2f00204a-c313-43f9-9d5c-45d94823cc8e" providerId="ADAL" clId="{D929FC34-929A-48A6-BD0C-D3A7A30312B8}" dt="2021-10-17T10:01:18.974" v="12454" actId="5793"/>
          <ac:spMkLst>
            <pc:docMk/>
            <pc:sldMk cId="2635334661" sldId="366"/>
            <ac:spMk id="2" creationId="{1B480C57-4C70-4F1D-AB07-51104FAEBBB1}"/>
          </ac:spMkLst>
        </pc:spChg>
        <pc:spChg chg="add mod">
          <ac:chgData name="전 영관" userId="2f00204a-c313-43f9-9d5c-45d94823cc8e" providerId="ADAL" clId="{D929FC34-929A-48A6-BD0C-D3A7A30312B8}" dt="2021-10-17T10:01:15.671" v="12450" actId="1076"/>
          <ac:spMkLst>
            <pc:docMk/>
            <pc:sldMk cId="2635334661" sldId="366"/>
            <ac:spMk id="3" creationId="{1620B00F-D7AA-4AC7-B258-117480186E39}"/>
          </ac:spMkLst>
        </pc:spChg>
        <pc:spChg chg="add del mod">
          <ac:chgData name="전 영관" userId="2f00204a-c313-43f9-9d5c-45d94823cc8e" providerId="ADAL" clId="{D929FC34-929A-48A6-BD0C-D3A7A30312B8}" dt="2021-10-19T06:15:17.905" v="15768" actId="478"/>
          <ac:spMkLst>
            <pc:docMk/>
            <pc:sldMk cId="2635334661" sldId="366"/>
            <ac:spMk id="4" creationId="{F6A27256-D495-4C5A-92AA-0B1348C16C97}"/>
          </ac:spMkLst>
        </pc:spChg>
        <pc:spChg chg="add del mod">
          <ac:chgData name="전 영관" userId="2f00204a-c313-43f9-9d5c-45d94823cc8e" providerId="ADAL" clId="{D929FC34-929A-48A6-BD0C-D3A7A30312B8}" dt="2021-10-17T10:01:13.549" v="12449" actId="478"/>
          <ac:spMkLst>
            <pc:docMk/>
            <pc:sldMk cId="2635334661" sldId="366"/>
            <ac:spMk id="5" creationId="{ABC37BA1-54F1-4B07-8C2A-CA5A471B3887}"/>
          </ac:spMkLst>
        </pc:spChg>
        <pc:spChg chg="add del mod">
          <ac:chgData name="전 영관" userId="2f00204a-c313-43f9-9d5c-45d94823cc8e" providerId="ADAL" clId="{D929FC34-929A-48A6-BD0C-D3A7A30312B8}" dt="2021-10-17T10:01:12.547" v="12448" actId="478"/>
          <ac:spMkLst>
            <pc:docMk/>
            <pc:sldMk cId="2635334661" sldId="366"/>
            <ac:spMk id="6" creationId="{8BABE982-3E50-48E1-8132-2D1AED857761}"/>
          </ac:spMkLst>
        </pc:spChg>
      </pc:sldChg>
      <pc:sldChg chg="addSp delSp modSp new mod">
        <pc:chgData name="전 영관" userId="2f00204a-c313-43f9-9d5c-45d94823cc8e" providerId="ADAL" clId="{D929FC34-929A-48A6-BD0C-D3A7A30312B8}" dt="2021-10-19T06:15:21.213" v="15769" actId="478"/>
        <pc:sldMkLst>
          <pc:docMk/>
          <pc:sldMk cId="2803783114" sldId="367"/>
        </pc:sldMkLst>
        <pc:spChg chg="add mod">
          <ac:chgData name="전 영관" userId="2f00204a-c313-43f9-9d5c-45d94823cc8e" providerId="ADAL" clId="{D929FC34-929A-48A6-BD0C-D3A7A30312B8}" dt="2021-10-17T10:02:08.537" v="12498" actId="20577"/>
          <ac:spMkLst>
            <pc:docMk/>
            <pc:sldMk cId="2803783114" sldId="367"/>
            <ac:spMk id="2" creationId="{339C2CF0-93EE-4D32-A907-CC5906206681}"/>
          </ac:spMkLst>
        </pc:spChg>
        <pc:spChg chg="add mod">
          <ac:chgData name="전 영관" userId="2f00204a-c313-43f9-9d5c-45d94823cc8e" providerId="ADAL" clId="{D929FC34-929A-48A6-BD0C-D3A7A30312B8}" dt="2021-10-17T10:02:41.860" v="12506" actId="113"/>
          <ac:spMkLst>
            <pc:docMk/>
            <pc:sldMk cId="2803783114" sldId="367"/>
            <ac:spMk id="3" creationId="{2C2DAF51-695B-4832-8F7D-FCA136D0B016}"/>
          </ac:spMkLst>
        </pc:spChg>
        <pc:spChg chg="add del mod">
          <ac:chgData name="전 영관" userId="2f00204a-c313-43f9-9d5c-45d94823cc8e" providerId="ADAL" clId="{D929FC34-929A-48A6-BD0C-D3A7A30312B8}" dt="2021-10-19T06:15:21.213" v="15769" actId="478"/>
          <ac:spMkLst>
            <pc:docMk/>
            <pc:sldMk cId="2803783114" sldId="367"/>
            <ac:spMk id="4" creationId="{ADB5BE5F-F915-4113-889A-FE25089931C2}"/>
          </ac:spMkLst>
        </pc:spChg>
        <pc:spChg chg="add mod">
          <ac:chgData name="전 영관" userId="2f00204a-c313-43f9-9d5c-45d94823cc8e" providerId="ADAL" clId="{D929FC34-929A-48A6-BD0C-D3A7A30312B8}" dt="2021-10-17T10:01:41.864" v="12496"/>
          <ac:spMkLst>
            <pc:docMk/>
            <pc:sldMk cId="2803783114" sldId="367"/>
            <ac:spMk id="5" creationId="{83E3B40A-FB78-4811-9371-C879AC63CF0C}"/>
          </ac:spMkLst>
        </pc:spChg>
      </pc:sldChg>
      <pc:sldChg chg="new del">
        <pc:chgData name="전 영관" userId="2f00204a-c313-43f9-9d5c-45d94823cc8e" providerId="ADAL" clId="{D929FC34-929A-48A6-BD0C-D3A7A30312B8}" dt="2021-10-17T09:28:50.156" v="11390" actId="47"/>
        <pc:sldMkLst>
          <pc:docMk/>
          <pc:sldMk cId="2068165278" sldId="368"/>
        </pc:sldMkLst>
      </pc:sldChg>
      <pc:sldChg chg="addSp delSp modSp add mod">
        <pc:chgData name="전 영관" userId="2f00204a-c313-43f9-9d5c-45d94823cc8e" providerId="ADAL" clId="{D929FC34-929A-48A6-BD0C-D3A7A30312B8}" dt="2021-10-17T09:44:22.844" v="11527" actId="14100"/>
        <pc:sldMkLst>
          <pc:docMk/>
          <pc:sldMk cId="3848661161" sldId="368"/>
        </pc:sldMkLst>
        <pc:spChg chg="mod">
          <ac:chgData name="전 영관" userId="2f00204a-c313-43f9-9d5c-45d94823cc8e" providerId="ADAL" clId="{D929FC34-929A-48A6-BD0C-D3A7A30312B8}" dt="2021-10-17T09:44:07.176" v="11522"/>
          <ac:spMkLst>
            <pc:docMk/>
            <pc:sldMk cId="3848661161" sldId="368"/>
            <ac:spMk id="7" creationId="{C250E365-AA86-47CF-850D-E1CD2AD477D0}"/>
          </ac:spMkLst>
        </pc:spChg>
        <pc:picChg chg="add mod">
          <ac:chgData name="전 영관" userId="2f00204a-c313-43f9-9d5c-45d94823cc8e" providerId="ADAL" clId="{D929FC34-929A-48A6-BD0C-D3A7A30312B8}" dt="2021-10-17T09:44:22.844" v="11527" actId="14100"/>
          <ac:picMkLst>
            <pc:docMk/>
            <pc:sldMk cId="3848661161" sldId="368"/>
            <ac:picMk id="9" creationId="{7DB3CBE4-0C88-497B-A093-DF437E40E800}"/>
          </ac:picMkLst>
        </pc:picChg>
        <pc:picChg chg="del">
          <ac:chgData name="전 영관" userId="2f00204a-c313-43f9-9d5c-45d94823cc8e" providerId="ADAL" clId="{D929FC34-929A-48A6-BD0C-D3A7A30312B8}" dt="2021-10-17T09:44:17.383" v="11523" actId="478"/>
          <ac:picMkLst>
            <pc:docMk/>
            <pc:sldMk cId="3848661161" sldId="368"/>
            <ac:picMk id="10" creationId="{D19D8A13-711C-4004-AC79-196618A15869}"/>
          </ac:picMkLst>
        </pc:picChg>
        <pc:cxnChg chg="mod">
          <ac:chgData name="전 영관" userId="2f00204a-c313-43f9-9d5c-45d94823cc8e" providerId="ADAL" clId="{D929FC34-929A-48A6-BD0C-D3A7A30312B8}" dt="2021-10-17T09:43:48.740" v="11511" actId="14100"/>
          <ac:cxnSpMkLst>
            <pc:docMk/>
            <pc:sldMk cId="3848661161" sldId="368"/>
            <ac:cxnSpMk id="6" creationId="{AEA7B095-3084-49D1-891B-58C54CBF650F}"/>
          </ac:cxnSpMkLst>
        </pc:cxnChg>
      </pc:sldChg>
      <pc:sldChg chg="new del">
        <pc:chgData name="전 영관" userId="2f00204a-c313-43f9-9d5c-45d94823cc8e" providerId="ADAL" clId="{D929FC34-929A-48A6-BD0C-D3A7A30312B8}" dt="2021-10-17T09:28:50.698" v="11391" actId="47"/>
        <pc:sldMkLst>
          <pc:docMk/>
          <pc:sldMk cId="1273531418" sldId="369"/>
        </pc:sldMkLst>
      </pc:sldChg>
      <pc:sldChg chg="addSp delSp modSp add mod">
        <pc:chgData name="전 영관" userId="2f00204a-c313-43f9-9d5c-45d94823cc8e" providerId="ADAL" clId="{D929FC34-929A-48A6-BD0C-D3A7A30312B8}" dt="2021-10-17T09:52:29.652" v="11846" actId="14100"/>
        <pc:sldMkLst>
          <pc:docMk/>
          <pc:sldMk cId="2756080996" sldId="369"/>
        </pc:sldMkLst>
        <pc:spChg chg="mod">
          <ac:chgData name="전 영관" userId="2f00204a-c313-43f9-9d5c-45d94823cc8e" providerId="ADAL" clId="{D929FC34-929A-48A6-BD0C-D3A7A30312B8}" dt="2021-10-17T09:46:23.463" v="11819" actId="20577"/>
          <ac:spMkLst>
            <pc:docMk/>
            <pc:sldMk cId="2756080996" sldId="369"/>
            <ac:spMk id="7" creationId="{C250E365-AA86-47CF-850D-E1CD2AD477D0}"/>
          </ac:spMkLst>
        </pc:spChg>
        <pc:spChg chg="del">
          <ac:chgData name="전 영관" userId="2f00204a-c313-43f9-9d5c-45d94823cc8e" providerId="ADAL" clId="{D929FC34-929A-48A6-BD0C-D3A7A30312B8}" dt="2021-10-17T09:44:34.792" v="11532" actId="478"/>
          <ac:spMkLst>
            <pc:docMk/>
            <pc:sldMk cId="2756080996" sldId="369"/>
            <ac:spMk id="8" creationId="{9C0E0184-F913-470A-8902-5C343FED8BCA}"/>
          </ac:spMkLst>
        </pc:spChg>
        <pc:spChg chg="add mod">
          <ac:chgData name="전 영관" userId="2f00204a-c313-43f9-9d5c-45d94823cc8e" providerId="ADAL" clId="{D929FC34-929A-48A6-BD0C-D3A7A30312B8}" dt="2021-10-17T09:45:37.317" v="11673" actId="207"/>
          <ac:spMkLst>
            <pc:docMk/>
            <pc:sldMk cId="2756080996" sldId="369"/>
            <ac:spMk id="11" creationId="{40F01430-9880-4A4D-A6A2-82896BAD862E}"/>
          </ac:spMkLst>
        </pc:spChg>
        <pc:spChg chg="add mod">
          <ac:chgData name="전 영관" userId="2f00204a-c313-43f9-9d5c-45d94823cc8e" providerId="ADAL" clId="{D929FC34-929A-48A6-BD0C-D3A7A30312B8}" dt="2021-10-17T09:45:39.302" v="11675" actId="571"/>
          <ac:spMkLst>
            <pc:docMk/>
            <pc:sldMk cId="2756080996" sldId="369"/>
            <ac:spMk id="13" creationId="{265EDDB8-C808-4133-A04A-D396641597A4}"/>
          </ac:spMkLst>
        </pc:spChg>
        <pc:spChg chg="add mod">
          <ac:chgData name="전 영관" userId="2f00204a-c313-43f9-9d5c-45d94823cc8e" providerId="ADAL" clId="{D929FC34-929A-48A6-BD0C-D3A7A30312B8}" dt="2021-10-17T09:52:29.652" v="11846" actId="14100"/>
          <ac:spMkLst>
            <pc:docMk/>
            <pc:sldMk cId="2756080996" sldId="369"/>
            <ac:spMk id="14" creationId="{D81BC2EC-3B28-46DF-A7B6-28F3840E3FC5}"/>
          </ac:spMkLst>
        </pc:spChg>
        <pc:picChg chg="del">
          <ac:chgData name="전 영관" userId="2f00204a-c313-43f9-9d5c-45d94823cc8e" providerId="ADAL" clId="{D929FC34-929A-48A6-BD0C-D3A7A30312B8}" dt="2021-10-17T09:44:38.876" v="11534" actId="478"/>
          <ac:picMkLst>
            <pc:docMk/>
            <pc:sldMk cId="2756080996" sldId="369"/>
            <ac:picMk id="9" creationId="{7DB3CBE4-0C88-497B-A093-DF437E40E800}"/>
          </ac:picMkLst>
        </pc:picChg>
        <pc:picChg chg="add mod">
          <ac:chgData name="전 영관" userId="2f00204a-c313-43f9-9d5c-45d94823cc8e" providerId="ADAL" clId="{D929FC34-929A-48A6-BD0C-D3A7A30312B8}" dt="2021-10-17T09:45:03.709" v="11555" actId="1076"/>
          <ac:picMkLst>
            <pc:docMk/>
            <pc:sldMk cId="2756080996" sldId="369"/>
            <ac:picMk id="10" creationId="{AF3E4EF2-89F9-4338-B7D8-859FC69636D4}"/>
          </ac:picMkLst>
        </pc:picChg>
        <pc:picChg chg="add mod">
          <ac:chgData name="전 영관" userId="2f00204a-c313-43f9-9d5c-45d94823cc8e" providerId="ADAL" clId="{D929FC34-929A-48A6-BD0C-D3A7A30312B8}" dt="2021-10-17T09:45:39.302" v="11675" actId="571"/>
          <ac:picMkLst>
            <pc:docMk/>
            <pc:sldMk cId="2756080996" sldId="369"/>
            <ac:picMk id="12" creationId="{C12899D1-F5B2-4A09-97C7-91C6B16DDD81}"/>
          </ac:picMkLst>
        </pc:picChg>
        <pc:cxnChg chg="mod">
          <ac:chgData name="전 영관" userId="2f00204a-c313-43f9-9d5c-45d94823cc8e" providerId="ADAL" clId="{D929FC34-929A-48A6-BD0C-D3A7A30312B8}" dt="2021-10-17T09:44:37.011" v="11533" actId="14100"/>
          <ac:cxnSpMkLst>
            <pc:docMk/>
            <pc:sldMk cId="2756080996" sldId="369"/>
            <ac:cxnSpMk id="6" creationId="{AEA7B095-3084-49D1-891B-58C54CBF650F}"/>
          </ac:cxnSpMkLst>
        </pc:cxnChg>
      </pc:sldChg>
      <pc:sldChg chg="addSp delSp modSp add mod">
        <pc:chgData name="전 영관" userId="2f00204a-c313-43f9-9d5c-45d94823cc8e" providerId="ADAL" clId="{D929FC34-929A-48A6-BD0C-D3A7A30312B8}" dt="2021-10-17T09:53:36.180" v="11981" actId="1076"/>
        <pc:sldMkLst>
          <pc:docMk/>
          <pc:sldMk cId="2083180712" sldId="370"/>
        </pc:sldMkLst>
        <pc:spChg chg="mod">
          <ac:chgData name="전 영관" userId="2f00204a-c313-43f9-9d5c-45d94823cc8e" providerId="ADAL" clId="{D929FC34-929A-48A6-BD0C-D3A7A30312B8}" dt="2021-10-17T09:52:57.034" v="11924" actId="20577"/>
          <ac:spMkLst>
            <pc:docMk/>
            <pc:sldMk cId="2083180712" sldId="370"/>
            <ac:spMk id="7" creationId="{C250E365-AA86-47CF-850D-E1CD2AD477D0}"/>
          </ac:spMkLst>
        </pc:spChg>
        <pc:spChg chg="del">
          <ac:chgData name="전 영관" userId="2f00204a-c313-43f9-9d5c-45d94823cc8e" providerId="ADAL" clId="{D929FC34-929A-48A6-BD0C-D3A7A30312B8}" dt="2021-10-17T09:52:41.560" v="11847" actId="478"/>
          <ac:spMkLst>
            <pc:docMk/>
            <pc:sldMk cId="2083180712" sldId="370"/>
            <ac:spMk id="8" creationId="{9C0E0184-F913-470A-8902-5C343FED8BCA}"/>
          </ac:spMkLst>
        </pc:spChg>
        <pc:spChg chg="add mod">
          <ac:chgData name="전 영관" userId="2f00204a-c313-43f9-9d5c-45d94823cc8e" providerId="ADAL" clId="{D929FC34-929A-48A6-BD0C-D3A7A30312B8}" dt="2021-10-17T09:53:36.180" v="11981" actId="1076"/>
          <ac:spMkLst>
            <pc:docMk/>
            <pc:sldMk cId="2083180712" sldId="370"/>
            <ac:spMk id="11" creationId="{3675B3A9-FE68-4EF3-8D9B-51969DA0464B}"/>
          </ac:spMkLst>
        </pc:spChg>
        <pc:picChg chg="del">
          <ac:chgData name="전 영관" userId="2f00204a-c313-43f9-9d5c-45d94823cc8e" providerId="ADAL" clId="{D929FC34-929A-48A6-BD0C-D3A7A30312B8}" dt="2021-10-17T09:53:01.892" v="11925" actId="478"/>
          <ac:picMkLst>
            <pc:docMk/>
            <pc:sldMk cId="2083180712" sldId="370"/>
            <ac:picMk id="9" creationId="{7DB3CBE4-0C88-497B-A093-DF437E40E800}"/>
          </ac:picMkLst>
        </pc:picChg>
        <pc:picChg chg="add mod">
          <ac:chgData name="전 영관" userId="2f00204a-c313-43f9-9d5c-45d94823cc8e" providerId="ADAL" clId="{D929FC34-929A-48A6-BD0C-D3A7A30312B8}" dt="2021-10-17T09:53:15.516" v="11928" actId="1076"/>
          <ac:picMkLst>
            <pc:docMk/>
            <pc:sldMk cId="2083180712" sldId="370"/>
            <ac:picMk id="10" creationId="{9BC0D24D-E150-466C-A53F-40E58FFDBBF9}"/>
          </ac:picMkLst>
        </pc:picChg>
        <pc:cxnChg chg="mod">
          <ac:chgData name="전 영관" userId="2f00204a-c313-43f9-9d5c-45d94823cc8e" providerId="ADAL" clId="{D929FC34-929A-48A6-BD0C-D3A7A30312B8}" dt="2021-10-17T09:52:43.676" v="11848" actId="14100"/>
          <ac:cxnSpMkLst>
            <pc:docMk/>
            <pc:sldMk cId="2083180712" sldId="370"/>
            <ac:cxnSpMk id="6" creationId="{AEA7B095-3084-49D1-891B-58C54CBF650F}"/>
          </ac:cxnSpMkLst>
        </pc:cxnChg>
      </pc:sldChg>
      <pc:sldChg chg="new del">
        <pc:chgData name="전 영관" userId="2f00204a-c313-43f9-9d5c-45d94823cc8e" providerId="ADAL" clId="{D929FC34-929A-48A6-BD0C-D3A7A30312B8}" dt="2021-10-17T09:28:51.356" v="11392" actId="47"/>
        <pc:sldMkLst>
          <pc:docMk/>
          <pc:sldMk cId="2583207786" sldId="370"/>
        </pc:sldMkLst>
      </pc:sldChg>
      <pc:sldChg chg="addSp delSp modSp add mod">
        <pc:chgData name="전 영관" userId="2f00204a-c313-43f9-9d5c-45d94823cc8e" providerId="ADAL" clId="{D929FC34-929A-48A6-BD0C-D3A7A30312B8}" dt="2021-10-19T06:11:08.995" v="15767" actId="478"/>
        <pc:sldMkLst>
          <pc:docMk/>
          <pc:sldMk cId="1050641127" sldId="371"/>
        </pc:sldMkLst>
        <pc:spChg chg="mod">
          <ac:chgData name="전 영관" userId="2f00204a-c313-43f9-9d5c-45d94823cc8e" providerId="ADAL" clId="{D929FC34-929A-48A6-BD0C-D3A7A30312B8}" dt="2021-10-17T09:54:43.982" v="12050"/>
          <ac:spMkLst>
            <pc:docMk/>
            <pc:sldMk cId="1050641127" sldId="371"/>
            <ac:spMk id="7" creationId="{C250E365-AA86-47CF-850D-E1CD2AD477D0}"/>
          </ac:spMkLst>
        </pc:spChg>
        <pc:spChg chg="del">
          <ac:chgData name="전 영관" userId="2f00204a-c313-43f9-9d5c-45d94823cc8e" providerId="ADAL" clId="{D929FC34-929A-48A6-BD0C-D3A7A30312B8}" dt="2021-10-19T06:11:08.995" v="15767" actId="478"/>
          <ac:spMkLst>
            <pc:docMk/>
            <pc:sldMk cId="1050641127" sldId="371"/>
            <ac:spMk id="8" creationId="{9C0E0184-F913-470A-8902-5C343FED8BCA}"/>
          </ac:spMkLst>
        </pc:spChg>
        <pc:spChg chg="add mod">
          <ac:chgData name="전 영관" userId="2f00204a-c313-43f9-9d5c-45d94823cc8e" providerId="ADAL" clId="{D929FC34-929A-48A6-BD0C-D3A7A30312B8}" dt="2021-10-17T09:54:16.665" v="12001" actId="1037"/>
          <ac:spMkLst>
            <pc:docMk/>
            <pc:sldMk cId="1050641127" sldId="371"/>
            <ac:spMk id="11" creationId="{78D4321B-AB44-4D6C-843B-8F150266BD1E}"/>
          </ac:spMkLst>
        </pc:spChg>
        <pc:picChg chg="del">
          <ac:chgData name="전 영관" userId="2f00204a-c313-43f9-9d5c-45d94823cc8e" providerId="ADAL" clId="{D929FC34-929A-48A6-BD0C-D3A7A30312B8}" dt="2021-10-17T09:54:19.806" v="12009" actId="478"/>
          <ac:picMkLst>
            <pc:docMk/>
            <pc:sldMk cId="1050641127" sldId="371"/>
            <ac:picMk id="9" creationId="{7DB3CBE4-0C88-497B-A093-DF437E40E800}"/>
          </ac:picMkLst>
        </pc:picChg>
        <pc:picChg chg="add mod">
          <ac:chgData name="전 영관" userId="2f00204a-c313-43f9-9d5c-45d94823cc8e" providerId="ADAL" clId="{D929FC34-929A-48A6-BD0C-D3A7A30312B8}" dt="2021-10-17T09:54:33.322" v="12013" actId="14100"/>
          <ac:picMkLst>
            <pc:docMk/>
            <pc:sldMk cId="1050641127" sldId="371"/>
            <ac:picMk id="15" creationId="{95BB8B1C-8475-4430-80D6-205F0AD55FF9}"/>
          </ac:picMkLst>
        </pc:picChg>
        <pc:cxnChg chg="mod">
          <ac:chgData name="전 영관" userId="2f00204a-c313-43f9-9d5c-45d94823cc8e" providerId="ADAL" clId="{D929FC34-929A-48A6-BD0C-D3A7A30312B8}" dt="2021-10-17T09:54:42.498" v="12046" actId="20577"/>
          <ac:cxnSpMkLst>
            <pc:docMk/>
            <pc:sldMk cId="1050641127" sldId="371"/>
            <ac:cxnSpMk id="6" creationId="{AEA7B095-3084-49D1-891B-58C54CBF650F}"/>
          </ac:cxnSpMkLst>
        </pc:cxnChg>
      </pc:sldChg>
      <pc:sldChg chg="add del">
        <pc:chgData name="전 영관" userId="2f00204a-c313-43f9-9d5c-45d94823cc8e" providerId="ADAL" clId="{D929FC34-929A-48A6-BD0C-D3A7A30312B8}" dt="2021-10-17T09:54:48.269" v="12051" actId="47"/>
        <pc:sldMkLst>
          <pc:docMk/>
          <pc:sldMk cId="1129790592" sldId="372"/>
        </pc:sldMkLst>
      </pc:sldChg>
      <pc:sldChg chg="addSp modSp new mod">
        <pc:chgData name="전 영관" userId="2f00204a-c313-43f9-9d5c-45d94823cc8e" providerId="ADAL" clId="{D929FC34-929A-48A6-BD0C-D3A7A30312B8}" dt="2021-10-17T10:00:12.842" v="12402" actId="1076"/>
        <pc:sldMkLst>
          <pc:docMk/>
          <pc:sldMk cId="1248850878" sldId="372"/>
        </pc:sldMkLst>
        <pc:spChg chg="add mod">
          <ac:chgData name="전 영관" userId="2f00204a-c313-43f9-9d5c-45d94823cc8e" providerId="ADAL" clId="{D929FC34-929A-48A6-BD0C-D3A7A30312B8}" dt="2021-10-17T09:59:58.796" v="12396"/>
          <ac:spMkLst>
            <pc:docMk/>
            <pc:sldMk cId="1248850878" sldId="372"/>
            <ac:spMk id="2" creationId="{A0A2A8B9-5993-4F97-A9EE-EC225FB302CB}"/>
          </ac:spMkLst>
        </pc:spChg>
        <pc:picChg chg="add mod">
          <ac:chgData name="전 영관" userId="2f00204a-c313-43f9-9d5c-45d94823cc8e" providerId="ADAL" clId="{D929FC34-929A-48A6-BD0C-D3A7A30312B8}" dt="2021-10-17T10:00:05.694" v="12399" actId="1076"/>
          <ac:picMkLst>
            <pc:docMk/>
            <pc:sldMk cId="1248850878" sldId="372"/>
            <ac:picMk id="3" creationId="{41CD9C5D-57E3-4A7A-BBA7-E9E0A93139A4}"/>
          </ac:picMkLst>
        </pc:picChg>
        <pc:picChg chg="add mod">
          <ac:chgData name="전 영관" userId="2f00204a-c313-43f9-9d5c-45d94823cc8e" providerId="ADAL" clId="{D929FC34-929A-48A6-BD0C-D3A7A30312B8}" dt="2021-10-17T10:00:03.891" v="12398" actId="1076"/>
          <ac:picMkLst>
            <pc:docMk/>
            <pc:sldMk cId="1248850878" sldId="372"/>
            <ac:picMk id="4" creationId="{B9C7F239-EF8A-4D6B-9BFB-224D917F0929}"/>
          </ac:picMkLst>
        </pc:picChg>
        <pc:picChg chg="add mod">
          <ac:chgData name="전 영관" userId="2f00204a-c313-43f9-9d5c-45d94823cc8e" providerId="ADAL" clId="{D929FC34-929A-48A6-BD0C-D3A7A30312B8}" dt="2021-10-17T10:00:11.107" v="12401" actId="1076"/>
          <ac:picMkLst>
            <pc:docMk/>
            <pc:sldMk cId="1248850878" sldId="372"/>
            <ac:picMk id="5" creationId="{71598E63-0E89-42A5-814B-71057D048BAD}"/>
          </ac:picMkLst>
        </pc:picChg>
        <pc:picChg chg="add mod">
          <ac:chgData name="전 영관" userId="2f00204a-c313-43f9-9d5c-45d94823cc8e" providerId="ADAL" clId="{D929FC34-929A-48A6-BD0C-D3A7A30312B8}" dt="2021-10-17T10:00:12.842" v="12402" actId="1076"/>
          <ac:picMkLst>
            <pc:docMk/>
            <pc:sldMk cId="1248850878" sldId="372"/>
            <ac:picMk id="6" creationId="{42954518-6493-484E-A6BC-37A4789DC66D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7T10:03:00.811" v="12513" actId="1076"/>
        <pc:sldMkLst>
          <pc:docMk/>
          <pc:sldMk cId="1419082818" sldId="373"/>
        </pc:sldMkLst>
        <pc:spChg chg="del">
          <ac:chgData name="전 영관" userId="2f00204a-c313-43f9-9d5c-45d94823cc8e" providerId="ADAL" clId="{D929FC34-929A-48A6-BD0C-D3A7A30312B8}" dt="2021-10-17T10:02:12.808" v="12500" actId="478"/>
          <ac:spMkLst>
            <pc:docMk/>
            <pc:sldMk cId="1419082818" sldId="373"/>
            <ac:spMk id="2" creationId="{339C2CF0-93EE-4D32-A907-CC5906206681}"/>
          </ac:spMkLst>
        </pc:spChg>
        <pc:spChg chg="del">
          <ac:chgData name="전 영관" userId="2f00204a-c313-43f9-9d5c-45d94823cc8e" providerId="ADAL" clId="{D929FC34-929A-48A6-BD0C-D3A7A30312B8}" dt="2021-10-17T10:02:12.808" v="12500" actId="478"/>
          <ac:spMkLst>
            <pc:docMk/>
            <pc:sldMk cId="1419082818" sldId="373"/>
            <ac:spMk id="3" creationId="{2C2DAF51-695B-4832-8F7D-FCA136D0B016}"/>
          </ac:spMkLst>
        </pc:spChg>
        <pc:spChg chg="del">
          <ac:chgData name="전 영관" userId="2f00204a-c313-43f9-9d5c-45d94823cc8e" providerId="ADAL" clId="{D929FC34-929A-48A6-BD0C-D3A7A30312B8}" dt="2021-10-17T10:02:12.808" v="12500" actId="478"/>
          <ac:spMkLst>
            <pc:docMk/>
            <pc:sldMk cId="1419082818" sldId="373"/>
            <ac:spMk id="4" creationId="{ADB5BE5F-F915-4113-889A-FE25089931C2}"/>
          </ac:spMkLst>
        </pc:spChg>
        <pc:spChg chg="add mod">
          <ac:chgData name="전 영관" userId="2f00204a-c313-43f9-9d5c-45d94823cc8e" providerId="ADAL" clId="{D929FC34-929A-48A6-BD0C-D3A7A30312B8}" dt="2021-10-17T10:03:00.811" v="12513" actId="1076"/>
          <ac:spMkLst>
            <pc:docMk/>
            <pc:sldMk cId="1419082818" sldId="373"/>
            <ac:spMk id="9" creationId="{9C9C78A7-3CF5-4F9D-A510-1D75F080A4AB}"/>
          </ac:spMkLst>
        </pc:spChg>
        <pc:picChg chg="add mod">
          <ac:chgData name="전 영관" userId="2f00204a-c313-43f9-9d5c-45d94823cc8e" providerId="ADAL" clId="{D929FC34-929A-48A6-BD0C-D3A7A30312B8}" dt="2021-10-17T10:02:47.998" v="12508" actId="1076"/>
          <ac:picMkLst>
            <pc:docMk/>
            <pc:sldMk cId="1419082818" sldId="373"/>
            <ac:picMk id="7" creationId="{CA132F31-5CCC-4478-B980-AFE47D830CA8}"/>
          </ac:picMkLst>
        </pc:picChg>
        <pc:picChg chg="add mod">
          <ac:chgData name="전 영관" userId="2f00204a-c313-43f9-9d5c-45d94823cc8e" providerId="ADAL" clId="{D929FC34-929A-48A6-BD0C-D3A7A30312B8}" dt="2021-10-17T10:02:58.764" v="12512" actId="14100"/>
          <ac:picMkLst>
            <pc:docMk/>
            <pc:sldMk cId="1419082818" sldId="373"/>
            <ac:picMk id="8" creationId="{415511E5-7BC5-4B24-B8F3-EF6B64173506}"/>
          </ac:picMkLst>
        </pc:picChg>
      </pc:sldChg>
      <pc:sldChg chg="delSp modSp add mod">
        <pc:chgData name="전 영관" userId="2f00204a-c313-43f9-9d5c-45d94823cc8e" providerId="ADAL" clId="{D929FC34-929A-48A6-BD0C-D3A7A30312B8}" dt="2021-10-19T06:15:25.291" v="15770" actId="478"/>
        <pc:sldMkLst>
          <pc:docMk/>
          <pc:sldMk cId="1114063263" sldId="374"/>
        </pc:sldMkLst>
        <pc:spChg chg="mod">
          <ac:chgData name="전 영관" userId="2f00204a-c313-43f9-9d5c-45d94823cc8e" providerId="ADAL" clId="{D929FC34-929A-48A6-BD0C-D3A7A30312B8}" dt="2021-10-17T10:03:24.349" v="12537" actId="1076"/>
          <ac:spMkLst>
            <pc:docMk/>
            <pc:sldMk cId="1114063263" sldId="374"/>
            <ac:spMk id="2" creationId="{339C2CF0-93EE-4D32-A907-CC5906206681}"/>
          </ac:spMkLst>
        </pc:spChg>
        <pc:spChg chg="mod">
          <ac:chgData name="전 영관" userId="2f00204a-c313-43f9-9d5c-45d94823cc8e" providerId="ADAL" clId="{D929FC34-929A-48A6-BD0C-D3A7A30312B8}" dt="2021-10-17T10:03:24.349" v="12537" actId="1076"/>
          <ac:spMkLst>
            <pc:docMk/>
            <pc:sldMk cId="1114063263" sldId="374"/>
            <ac:spMk id="3" creationId="{2C2DAF51-695B-4832-8F7D-FCA136D0B016}"/>
          </ac:spMkLst>
        </pc:spChg>
        <pc:spChg chg="del mod">
          <ac:chgData name="전 영관" userId="2f00204a-c313-43f9-9d5c-45d94823cc8e" providerId="ADAL" clId="{D929FC34-929A-48A6-BD0C-D3A7A30312B8}" dt="2021-10-19T06:15:25.291" v="15770" actId="478"/>
          <ac:spMkLst>
            <pc:docMk/>
            <pc:sldMk cId="1114063263" sldId="374"/>
            <ac:spMk id="4" creationId="{ADB5BE5F-F915-4113-889A-FE25089931C2}"/>
          </ac:spMkLst>
        </pc:spChg>
        <pc:spChg chg="mod">
          <ac:chgData name="전 영관" userId="2f00204a-c313-43f9-9d5c-45d94823cc8e" providerId="ADAL" clId="{D929FC34-929A-48A6-BD0C-D3A7A30312B8}" dt="2021-10-17T10:03:12.054" v="12534"/>
          <ac:spMkLst>
            <pc:docMk/>
            <pc:sldMk cId="1114063263" sldId="374"/>
            <ac:spMk id="5" creationId="{83E3B40A-FB78-4811-9371-C879AC63CF0C}"/>
          </ac:spMkLst>
        </pc:spChg>
      </pc:sldChg>
      <pc:sldChg chg="addSp delSp modSp add mod">
        <pc:chgData name="전 영관" userId="2f00204a-c313-43f9-9d5c-45d94823cc8e" providerId="ADAL" clId="{D929FC34-929A-48A6-BD0C-D3A7A30312B8}" dt="2021-10-17T10:17:54.791" v="13231" actId="1076"/>
        <pc:sldMkLst>
          <pc:docMk/>
          <pc:sldMk cId="513891236" sldId="375"/>
        </pc:sldMkLst>
        <pc:spChg chg="mod">
          <ac:chgData name="전 영관" userId="2f00204a-c313-43f9-9d5c-45d94823cc8e" providerId="ADAL" clId="{D929FC34-929A-48A6-BD0C-D3A7A30312B8}" dt="2021-10-17T10:04:47.350" v="12621"/>
          <ac:spMkLst>
            <pc:docMk/>
            <pc:sldMk cId="513891236" sldId="375"/>
            <ac:spMk id="3" creationId="{0D9C86DB-DDA2-4301-93FC-39FE47116B0E}"/>
          </ac:spMkLst>
        </pc:spChg>
        <pc:spChg chg="del">
          <ac:chgData name="전 영관" userId="2f00204a-c313-43f9-9d5c-45d94823cc8e" providerId="ADAL" clId="{D929FC34-929A-48A6-BD0C-D3A7A30312B8}" dt="2021-10-17T10:04:52.316" v="12622" actId="478"/>
          <ac:spMkLst>
            <pc:docMk/>
            <pc:sldMk cId="513891236" sldId="375"/>
            <ac:spMk id="4" creationId="{6DADEF19-DD2F-4BE3-9437-BABB331AC389}"/>
          </ac:spMkLst>
        </pc:spChg>
        <pc:spChg chg="del">
          <ac:chgData name="전 영관" userId="2f00204a-c313-43f9-9d5c-45d94823cc8e" providerId="ADAL" clId="{D929FC34-929A-48A6-BD0C-D3A7A30312B8}" dt="2021-10-17T10:04:52.316" v="12622" actId="478"/>
          <ac:spMkLst>
            <pc:docMk/>
            <pc:sldMk cId="513891236" sldId="375"/>
            <ac:spMk id="9" creationId="{F3EEA96F-F7FC-4AD9-9DDE-250B17AFB018}"/>
          </ac:spMkLst>
        </pc:spChg>
        <pc:spChg chg="del">
          <ac:chgData name="전 영관" userId="2f00204a-c313-43f9-9d5c-45d94823cc8e" providerId="ADAL" clId="{D929FC34-929A-48A6-BD0C-D3A7A30312B8}" dt="2021-10-17T10:04:52.316" v="12622" actId="478"/>
          <ac:spMkLst>
            <pc:docMk/>
            <pc:sldMk cId="513891236" sldId="375"/>
            <ac:spMk id="10" creationId="{F2256623-D710-47A8-B182-18387CCBE091}"/>
          </ac:spMkLst>
        </pc:spChg>
        <pc:spChg chg="add mod">
          <ac:chgData name="전 영관" userId="2f00204a-c313-43f9-9d5c-45d94823cc8e" providerId="ADAL" clId="{D929FC34-929A-48A6-BD0C-D3A7A30312B8}" dt="2021-10-17T10:17:54.791" v="13231" actId="1076"/>
          <ac:spMkLst>
            <pc:docMk/>
            <pc:sldMk cId="513891236" sldId="375"/>
            <ac:spMk id="11" creationId="{2ED292D3-2EDF-4499-871A-1428A25E8A59}"/>
          </ac:spMkLst>
        </pc:spChg>
        <pc:spChg chg="del">
          <ac:chgData name="전 영관" userId="2f00204a-c313-43f9-9d5c-45d94823cc8e" providerId="ADAL" clId="{D929FC34-929A-48A6-BD0C-D3A7A30312B8}" dt="2021-10-17T10:04:52.316" v="12622" actId="478"/>
          <ac:spMkLst>
            <pc:docMk/>
            <pc:sldMk cId="513891236" sldId="375"/>
            <ac:spMk id="13" creationId="{28CB26ED-8378-4DB5-8FA6-2DA20CA6E783}"/>
          </ac:spMkLst>
        </pc:spChg>
        <pc:picChg chg="add mod">
          <ac:chgData name="전 영관" userId="2f00204a-c313-43f9-9d5c-45d94823cc8e" providerId="ADAL" clId="{D929FC34-929A-48A6-BD0C-D3A7A30312B8}" dt="2021-10-17T10:17:52.776" v="13230" actId="1076"/>
          <ac:picMkLst>
            <pc:docMk/>
            <pc:sldMk cId="513891236" sldId="375"/>
            <ac:picMk id="8" creationId="{3369FEB4-35F8-451A-96AB-CC538C2A0138}"/>
          </ac:picMkLst>
        </pc:picChg>
        <pc:picChg chg="del">
          <ac:chgData name="전 영관" userId="2f00204a-c313-43f9-9d5c-45d94823cc8e" providerId="ADAL" clId="{D929FC34-929A-48A6-BD0C-D3A7A30312B8}" dt="2021-10-17T10:04:52.316" v="12622" actId="478"/>
          <ac:picMkLst>
            <pc:docMk/>
            <pc:sldMk cId="513891236" sldId="375"/>
            <ac:picMk id="12" creationId="{94EACF14-F959-4E9C-9DBB-401D7CF5E73A}"/>
          </ac:picMkLst>
        </pc:picChg>
      </pc:sldChg>
      <pc:sldChg chg="addSp modSp new mod">
        <pc:chgData name="전 영관" userId="2f00204a-c313-43f9-9d5c-45d94823cc8e" providerId="ADAL" clId="{D929FC34-929A-48A6-BD0C-D3A7A30312B8}" dt="2021-10-17T10:05:18.029" v="12631"/>
        <pc:sldMkLst>
          <pc:docMk/>
          <pc:sldMk cId="1407429505" sldId="376"/>
        </pc:sldMkLst>
        <pc:spChg chg="add mod">
          <ac:chgData name="전 영관" userId="2f00204a-c313-43f9-9d5c-45d94823cc8e" providerId="ADAL" clId="{D929FC34-929A-48A6-BD0C-D3A7A30312B8}" dt="2021-10-17T10:05:13.999" v="12629" actId="1076"/>
          <ac:spMkLst>
            <pc:docMk/>
            <pc:sldMk cId="1407429505" sldId="376"/>
            <ac:spMk id="3" creationId="{4053B32E-9DE5-4612-B24C-9046A6DF1098}"/>
          </ac:spMkLst>
        </pc:spChg>
        <pc:spChg chg="add mod">
          <ac:chgData name="전 영관" userId="2f00204a-c313-43f9-9d5c-45d94823cc8e" providerId="ADAL" clId="{D929FC34-929A-48A6-BD0C-D3A7A30312B8}" dt="2021-10-17T10:05:03.514" v="12626" actId="1076"/>
          <ac:spMkLst>
            <pc:docMk/>
            <pc:sldMk cId="1407429505" sldId="376"/>
            <ac:spMk id="5" creationId="{BC5CC66C-51CE-4EE4-9F96-6DFBFBD7475A}"/>
          </ac:spMkLst>
        </pc:spChg>
        <pc:spChg chg="add mod">
          <ac:chgData name="전 영관" userId="2f00204a-c313-43f9-9d5c-45d94823cc8e" providerId="ADAL" clId="{D929FC34-929A-48A6-BD0C-D3A7A30312B8}" dt="2021-10-17T10:05:13.999" v="12629" actId="1076"/>
          <ac:spMkLst>
            <pc:docMk/>
            <pc:sldMk cId="1407429505" sldId="376"/>
            <ac:spMk id="6" creationId="{924D47AC-E867-4852-8728-4FB3CE53D284}"/>
          </ac:spMkLst>
        </pc:spChg>
        <pc:spChg chg="add mod">
          <ac:chgData name="전 영관" userId="2f00204a-c313-43f9-9d5c-45d94823cc8e" providerId="ADAL" clId="{D929FC34-929A-48A6-BD0C-D3A7A30312B8}" dt="2021-10-17T10:05:18.029" v="12631"/>
          <ac:spMkLst>
            <pc:docMk/>
            <pc:sldMk cId="1407429505" sldId="376"/>
            <ac:spMk id="7" creationId="{589D1595-DDFF-48E1-8B58-22C0D30633D7}"/>
          </ac:spMkLst>
        </pc:spChg>
        <pc:picChg chg="add mod">
          <ac:chgData name="전 영관" userId="2f00204a-c313-43f9-9d5c-45d94823cc8e" providerId="ADAL" clId="{D929FC34-929A-48A6-BD0C-D3A7A30312B8}" dt="2021-10-17T10:05:07.672" v="12628" actId="1076"/>
          <ac:picMkLst>
            <pc:docMk/>
            <pc:sldMk cId="1407429505" sldId="376"/>
            <ac:picMk id="2" creationId="{67D779BC-0127-47CB-9AA6-DC5CE3769052}"/>
          </ac:picMkLst>
        </pc:picChg>
        <pc:picChg chg="add mod">
          <ac:chgData name="전 영관" userId="2f00204a-c313-43f9-9d5c-45d94823cc8e" providerId="ADAL" clId="{D929FC34-929A-48A6-BD0C-D3A7A30312B8}" dt="2021-10-17T10:05:15.083" v="12630" actId="1076"/>
          <ac:picMkLst>
            <pc:docMk/>
            <pc:sldMk cId="1407429505" sldId="376"/>
            <ac:picMk id="4" creationId="{BDB916FB-75B1-435C-B11A-F6156914AB7F}"/>
          </ac:picMkLst>
        </pc:picChg>
      </pc:sldChg>
      <pc:sldChg chg="addSp modSp new mod">
        <pc:chgData name="전 영관" userId="2f00204a-c313-43f9-9d5c-45d94823cc8e" providerId="ADAL" clId="{D929FC34-929A-48A6-BD0C-D3A7A30312B8}" dt="2021-10-19T05:33:56.310" v="15766" actId="1076"/>
        <pc:sldMkLst>
          <pc:docMk/>
          <pc:sldMk cId="516185482" sldId="377"/>
        </pc:sldMkLst>
        <pc:spChg chg="add mod">
          <ac:chgData name="전 영관" userId="2f00204a-c313-43f9-9d5c-45d94823cc8e" providerId="ADAL" clId="{D929FC34-929A-48A6-BD0C-D3A7A30312B8}" dt="2021-10-19T05:33:56.310" v="15766" actId="1076"/>
          <ac:spMkLst>
            <pc:docMk/>
            <pc:sldMk cId="516185482" sldId="377"/>
            <ac:spMk id="2" creationId="{450A7E39-DBA7-4C31-8C6B-C2D8872AA49D}"/>
          </ac:spMkLst>
        </pc:spChg>
        <pc:spChg chg="add mod">
          <ac:chgData name="전 영관" userId="2f00204a-c313-43f9-9d5c-45d94823cc8e" providerId="ADAL" clId="{D929FC34-929A-48A6-BD0C-D3A7A30312B8}" dt="2021-10-17T10:05:32.888" v="12634"/>
          <ac:spMkLst>
            <pc:docMk/>
            <pc:sldMk cId="516185482" sldId="377"/>
            <ac:spMk id="6" creationId="{1322953E-EA1C-4C11-B209-6E2328BFA58C}"/>
          </ac:spMkLst>
        </pc:spChg>
        <pc:picChg chg="add mod">
          <ac:chgData name="전 영관" userId="2f00204a-c313-43f9-9d5c-45d94823cc8e" providerId="ADAL" clId="{D929FC34-929A-48A6-BD0C-D3A7A30312B8}" dt="2021-10-17T10:05:36.748" v="12635" actId="1076"/>
          <ac:picMkLst>
            <pc:docMk/>
            <pc:sldMk cId="516185482" sldId="377"/>
            <ac:picMk id="3" creationId="{37BF5805-E1D0-4295-B0AA-B928838514D1}"/>
          </ac:picMkLst>
        </pc:picChg>
        <pc:picChg chg="add mod">
          <ac:chgData name="전 영관" userId="2f00204a-c313-43f9-9d5c-45d94823cc8e" providerId="ADAL" clId="{D929FC34-929A-48A6-BD0C-D3A7A30312B8}" dt="2021-10-17T10:05:36.748" v="12635" actId="1076"/>
          <ac:picMkLst>
            <pc:docMk/>
            <pc:sldMk cId="516185482" sldId="377"/>
            <ac:picMk id="4" creationId="{C15BF69E-F717-43BA-B79D-D109CEC8C341}"/>
          </ac:picMkLst>
        </pc:picChg>
        <pc:picChg chg="add mod">
          <ac:chgData name="전 영관" userId="2f00204a-c313-43f9-9d5c-45d94823cc8e" providerId="ADAL" clId="{D929FC34-929A-48A6-BD0C-D3A7A30312B8}" dt="2021-10-17T10:05:36.748" v="12635" actId="1076"/>
          <ac:picMkLst>
            <pc:docMk/>
            <pc:sldMk cId="516185482" sldId="377"/>
            <ac:picMk id="5" creationId="{A280E9F7-875A-4E71-BB7E-864EC4ABCCB6}"/>
          </ac:picMkLst>
        </pc:picChg>
      </pc:sldChg>
      <pc:sldChg chg="addSp delSp modSp add mod">
        <pc:chgData name="전 영관" userId="2f00204a-c313-43f9-9d5c-45d94823cc8e" providerId="ADAL" clId="{D929FC34-929A-48A6-BD0C-D3A7A30312B8}" dt="2021-10-17T10:08:49.762" v="12791" actId="6549"/>
        <pc:sldMkLst>
          <pc:docMk/>
          <pc:sldMk cId="2072684768" sldId="378"/>
        </pc:sldMkLst>
        <pc:spChg chg="add mod">
          <ac:chgData name="전 영관" userId="2f00204a-c313-43f9-9d5c-45d94823cc8e" providerId="ADAL" clId="{D929FC34-929A-48A6-BD0C-D3A7A30312B8}" dt="2021-10-17T10:07:57.826" v="12729" actId="1036"/>
          <ac:spMkLst>
            <pc:docMk/>
            <pc:sldMk cId="2072684768" sldId="378"/>
            <ac:spMk id="2" creationId="{9787DFEB-C2AE-464D-8494-6AC1242F174F}"/>
          </ac:spMkLst>
        </pc:spChg>
        <pc:spChg chg="mod">
          <ac:chgData name="전 영관" userId="2f00204a-c313-43f9-9d5c-45d94823cc8e" providerId="ADAL" clId="{D929FC34-929A-48A6-BD0C-D3A7A30312B8}" dt="2021-10-17T10:08:49.762" v="12791" actId="6549"/>
          <ac:spMkLst>
            <pc:docMk/>
            <pc:sldMk cId="2072684768" sldId="378"/>
            <ac:spMk id="4" creationId="{1A544287-A4E5-4B1D-8556-0A78BC1909FF}"/>
          </ac:spMkLst>
        </pc:spChg>
        <pc:spChg chg="del">
          <ac:chgData name="전 영관" userId="2f00204a-c313-43f9-9d5c-45d94823cc8e" providerId="ADAL" clId="{D929FC34-929A-48A6-BD0C-D3A7A30312B8}" dt="2021-10-17T10:07:37.287" v="12694" actId="478"/>
          <ac:spMkLst>
            <pc:docMk/>
            <pc:sldMk cId="2072684768" sldId="378"/>
            <ac:spMk id="7" creationId="{C250E365-AA86-47CF-850D-E1CD2AD477D0}"/>
          </ac:spMkLst>
        </pc:spChg>
        <pc:spChg chg="del">
          <ac:chgData name="전 영관" userId="2f00204a-c313-43f9-9d5c-45d94823cc8e" providerId="ADAL" clId="{D929FC34-929A-48A6-BD0C-D3A7A30312B8}" dt="2021-10-17T10:07:37.287" v="12694" actId="478"/>
          <ac:spMkLst>
            <pc:docMk/>
            <pc:sldMk cId="2072684768" sldId="378"/>
            <ac:spMk id="11" creationId="{40F01430-9880-4A4D-A6A2-82896BAD862E}"/>
          </ac:spMkLst>
        </pc:spChg>
        <pc:spChg chg="add mod">
          <ac:chgData name="전 영관" userId="2f00204a-c313-43f9-9d5c-45d94823cc8e" providerId="ADAL" clId="{D929FC34-929A-48A6-BD0C-D3A7A30312B8}" dt="2021-10-17T10:08:18.920" v="12733" actId="1076"/>
          <ac:spMkLst>
            <pc:docMk/>
            <pc:sldMk cId="2072684768" sldId="378"/>
            <ac:spMk id="12" creationId="{D9ABA7E0-CF09-4B58-935E-ED52360568C7}"/>
          </ac:spMkLst>
        </pc:spChg>
        <pc:spChg chg="add mod">
          <ac:chgData name="전 영관" userId="2f00204a-c313-43f9-9d5c-45d94823cc8e" providerId="ADAL" clId="{D929FC34-929A-48A6-BD0C-D3A7A30312B8}" dt="2021-10-17T10:08:09.004" v="12731" actId="571"/>
          <ac:spMkLst>
            <pc:docMk/>
            <pc:sldMk cId="2072684768" sldId="378"/>
            <ac:spMk id="13" creationId="{A2439C29-B824-4CCA-A2AF-4790E28EBB6D}"/>
          </ac:spMkLst>
        </pc:spChg>
        <pc:spChg chg="del">
          <ac:chgData name="전 영관" userId="2f00204a-c313-43f9-9d5c-45d94823cc8e" providerId="ADAL" clId="{D929FC34-929A-48A6-BD0C-D3A7A30312B8}" dt="2021-10-17T10:07:39.129" v="12696" actId="478"/>
          <ac:spMkLst>
            <pc:docMk/>
            <pc:sldMk cId="2072684768" sldId="378"/>
            <ac:spMk id="14" creationId="{D81BC2EC-3B28-46DF-A7B6-28F3840E3FC5}"/>
          </ac:spMkLst>
        </pc:spChg>
        <pc:picChg chg="del">
          <ac:chgData name="전 영관" userId="2f00204a-c313-43f9-9d5c-45d94823cc8e" providerId="ADAL" clId="{D929FC34-929A-48A6-BD0C-D3A7A30312B8}" dt="2021-10-17T10:07:37.876" v="12695" actId="478"/>
          <ac:picMkLst>
            <pc:docMk/>
            <pc:sldMk cId="2072684768" sldId="378"/>
            <ac:picMk id="3" creationId="{207A00EF-8B26-4462-A064-924F6FAE09E3}"/>
          </ac:picMkLst>
        </pc:picChg>
        <pc:picChg chg="mod">
          <ac:chgData name="전 영관" userId="2f00204a-c313-43f9-9d5c-45d94823cc8e" providerId="ADAL" clId="{D929FC34-929A-48A6-BD0C-D3A7A30312B8}" dt="2021-10-17T10:07:41.194" v="12697" actId="1076"/>
          <ac:picMkLst>
            <pc:docMk/>
            <pc:sldMk cId="2072684768" sldId="378"/>
            <ac:picMk id="10" creationId="{AF3E4EF2-89F9-4338-B7D8-859FC69636D4}"/>
          </ac:picMkLst>
        </pc:picChg>
        <pc:cxnChg chg="del">
          <ac:chgData name="전 영관" userId="2f00204a-c313-43f9-9d5c-45d94823cc8e" providerId="ADAL" clId="{D929FC34-929A-48A6-BD0C-D3A7A30312B8}" dt="2021-10-17T10:07:37.287" v="12694" actId="478"/>
          <ac:cxnSpMkLst>
            <pc:docMk/>
            <pc:sldMk cId="2072684768" sldId="378"/>
            <ac:cxnSpMk id="6" creationId="{AEA7B095-3084-49D1-891B-58C54CBF650F}"/>
          </ac:cxnSpMkLst>
        </pc:cxnChg>
      </pc:sldChg>
      <pc:sldChg chg="addSp modSp new mod">
        <pc:chgData name="전 영관" userId="2f00204a-c313-43f9-9d5c-45d94823cc8e" providerId="ADAL" clId="{D929FC34-929A-48A6-BD0C-D3A7A30312B8}" dt="2021-10-17T10:11:14.554" v="12802" actId="14100"/>
        <pc:sldMkLst>
          <pc:docMk/>
          <pc:sldMk cId="240076079" sldId="379"/>
        </pc:sldMkLst>
        <pc:spChg chg="add mod">
          <ac:chgData name="전 영관" userId="2f00204a-c313-43f9-9d5c-45d94823cc8e" providerId="ADAL" clId="{D929FC34-929A-48A6-BD0C-D3A7A30312B8}" dt="2021-10-17T10:10:52.050" v="12796"/>
          <ac:spMkLst>
            <pc:docMk/>
            <pc:sldMk cId="240076079" sldId="379"/>
            <ac:spMk id="4" creationId="{56A6D1F4-3CD1-49FF-A467-9722FB90E3CA}"/>
          </ac:spMkLst>
        </pc:spChg>
        <pc:picChg chg="add mod">
          <ac:chgData name="전 영관" userId="2f00204a-c313-43f9-9d5c-45d94823cc8e" providerId="ADAL" clId="{D929FC34-929A-48A6-BD0C-D3A7A30312B8}" dt="2021-10-17T10:11:14.554" v="12802" actId="14100"/>
          <ac:picMkLst>
            <pc:docMk/>
            <pc:sldMk cId="240076079" sldId="379"/>
            <ac:picMk id="3" creationId="{CE855398-EB75-4339-9A14-A77FD101FD55}"/>
          </ac:picMkLst>
        </pc:picChg>
      </pc:sldChg>
      <pc:sldChg chg="addSp modSp new mod">
        <pc:chgData name="전 영관" userId="2f00204a-c313-43f9-9d5c-45d94823cc8e" providerId="ADAL" clId="{D929FC34-929A-48A6-BD0C-D3A7A30312B8}" dt="2021-10-17T12:43:37.128" v="14869" actId="1076"/>
        <pc:sldMkLst>
          <pc:docMk/>
          <pc:sldMk cId="92838086" sldId="380"/>
        </pc:sldMkLst>
        <pc:spChg chg="add mod">
          <ac:chgData name="전 영관" userId="2f00204a-c313-43f9-9d5c-45d94823cc8e" providerId="ADAL" clId="{D929FC34-929A-48A6-BD0C-D3A7A30312B8}" dt="2021-10-17T12:43:23.321" v="14868" actId="6549"/>
          <ac:spMkLst>
            <pc:docMk/>
            <pc:sldMk cId="92838086" sldId="380"/>
            <ac:spMk id="4" creationId="{CA92726B-82A1-41A1-9E5B-11E7D7FFD5EA}"/>
          </ac:spMkLst>
        </pc:spChg>
        <pc:picChg chg="add mod">
          <ac:chgData name="전 영관" userId="2f00204a-c313-43f9-9d5c-45d94823cc8e" providerId="ADAL" clId="{D929FC34-929A-48A6-BD0C-D3A7A30312B8}" dt="2021-10-17T12:43:37.128" v="14869" actId="1076"/>
          <ac:picMkLst>
            <pc:docMk/>
            <pc:sldMk cId="92838086" sldId="380"/>
            <ac:picMk id="3" creationId="{1D7E634E-8ED4-4AB7-A466-579AF6EC37B4}"/>
          </ac:picMkLst>
        </pc:picChg>
      </pc:sldChg>
      <pc:sldChg chg="modSp add mod">
        <pc:chgData name="전 영관" userId="2f00204a-c313-43f9-9d5c-45d94823cc8e" providerId="ADAL" clId="{D929FC34-929A-48A6-BD0C-D3A7A30312B8}" dt="2021-10-19T06:34:16.935" v="15785" actId="20577"/>
        <pc:sldMkLst>
          <pc:docMk/>
          <pc:sldMk cId="3063807451" sldId="381"/>
        </pc:sldMkLst>
        <pc:spChg chg="mod">
          <ac:chgData name="전 영관" userId="2f00204a-c313-43f9-9d5c-45d94823cc8e" providerId="ADAL" clId="{D929FC34-929A-48A6-BD0C-D3A7A30312B8}" dt="2021-10-17T10:32:57.511" v="13253" actId="20577"/>
          <ac:spMkLst>
            <pc:docMk/>
            <pc:sldMk cId="3063807451" sldId="381"/>
            <ac:spMk id="2" creationId="{6E50B03F-51AC-4322-9FA6-C0A1CCE70108}"/>
          </ac:spMkLst>
        </pc:spChg>
        <pc:spChg chg="mod">
          <ac:chgData name="전 영관" userId="2f00204a-c313-43f9-9d5c-45d94823cc8e" providerId="ADAL" clId="{D929FC34-929A-48A6-BD0C-D3A7A30312B8}" dt="2021-10-19T06:34:16.935" v="15785" actId="20577"/>
          <ac:spMkLst>
            <pc:docMk/>
            <pc:sldMk cId="3063807451" sldId="381"/>
            <ac:spMk id="3" creationId="{B1877D31-5DD9-4B02-AF5F-A011DFBC4E9D}"/>
          </ac:spMkLst>
        </pc:spChg>
      </pc:sldChg>
      <pc:sldChg chg="addSp delSp modSp add mod">
        <pc:chgData name="전 영관" userId="2f00204a-c313-43f9-9d5c-45d94823cc8e" providerId="ADAL" clId="{D929FC34-929A-48A6-BD0C-D3A7A30312B8}" dt="2021-10-17T12:43:05.403" v="14848" actId="122"/>
        <pc:sldMkLst>
          <pc:docMk/>
          <pc:sldMk cId="2405536024" sldId="382"/>
        </pc:sldMkLst>
        <pc:spChg chg="mod">
          <ac:chgData name="전 영관" userId="2f00204a-c313-43f9-9d5c-45d94823cc8e" providerId="ADAL" clId="{D929FC34-929A-48A6-BD0C-D3A7A30312B8}" dt="2021-10-17T12:35:01.905" v="14307"/>
          <ac:spMkLst>
            <pc:docMk/>
            <pc:sldMk cId="2405536024" sldId="382"/>
            <ac:spMk id="2" creationId="{075DE4EB-EF28-4455-A17F-3971749BB610}"/>
          </ac:spMkLst>
        </pc:spChg>
        <pc:spChg chg="add mod">
          <ac:chgData name="전 영관" userId="2f00204a-c313-43f9-9d5c-45d94823cc8e" providerId="ADAL" clId="{D929FC34-929A-48A6-BD0C-D3A7A30312B8}" dt="2021-10-17T12:35:35.441" v="14424"/>
          <ac:spMkLst>
            <pc:docMk/>
            <pc:sldMk cId="2405536024" sldId="382"/>
            <ac:spMk id="4" creationId="{BC3B41E1-8EDA-4ABB-B7CA-7F6D88F72277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6" creationId="{B0E946F8-9C7E-49BA-A51D-2B1AC2175D9F}"/>
          </ac:spMkLst>
        </pc:spChg>
        <pc:spChg chg="del">
          <ac:chgData name="전 영관" userId="2f00204a-c313-43f9-9d5c-45d94823cc8e" providerId="ADAL" clId="{D929FC34-929A-48A6-BD0C-D3A7A30312B8}" dt="2021-10-17T12:34:57.459" v="14289" actId="478"/>
          <ac:spMkLst>
            <pc:docMk/>
            <pc:sldMk cId="2405536024" sldId="382"/>
            <ac:spMk id="7" creationId="{FEEBD032-A074-4B3E-86A0-A93BA928BB13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8" creationId="{CC357817-3EEC-431F-9174-B8627858D8DA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9" creationId="{4FD69D93-E481-40F7-8992-2D532066F6EE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10" creationId="{543FFC52-3FF7-4D2C-9740-D203F972BC56}"/>
          </ac:spMkLst>
        </pc:spChg>
        <pc:spChg chg="add del mod">
          <ac:chgData name="전 영관" userId="2f00204a-c313-43f9-9d5c-45d94823cc8e" providerId="ADAL" clId="{D929FC34-929A-48A6-BD0C-D3A7A30312B8}" dt="2021-10-17T12:37:22.281" v="14543" actId="478"/>
          <ac:spMkLst>
            <pc:docMk/>
            <pc:sldMk cId="2405536024" sldId="382"/>
            <ac:spMk id="11" creationId="{FEF8742F-4456-4180-90F1-85F59A298B1D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17" creationId="{C31567B3-EEA8-4B22-9AB9-A5D372E8A31A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18" creationId="{E2ED52F7-ACE2-4580-993B-A29F30CCC8BB}"/>
          </ac:spMkLst>
        </pc:spChg>
        <pc:spChg chg="add mod">
          <ac:chgData name="전 영관" userId="2f00204a-c313-43f9-9d5c-45d94823cc8e" providerId="ADAL" clId="{D929FC34-929A-48A6-BD0C-D3A7A30312B8}" dt="2021-10-17T12:40:06.173" v="14685" actId="1035"/>
          <ac:spMkLst>
            <pc:docMk/>
            <pc:sldMk cId="2405536024" sldId="382"/>
            <ac:spMk id="26" creationId="{52D27F86-EF8B-461C-B159-B2975128EDC0}"/>
          </ac:spMkLst>
        </pc:spChg>
        <pc:spChg chg="add mod">
          <ac:chgData name="전 영관" userId="2f00204a-c313-43f9-9d5c-45d94823cc8e" providerId="ADAL" clId="{D929FC34-929A-48A6-BD0C-D3A7A30312B8}" dt="2021-10-17T12:42:16.932" v="14758" actId="1076"/>
          <ac:spMkLst>
            <pc:docMk/>
            <pc:sldMk cId="2405536024" sldId="382"/>
            <ac:spMk id="28" creationId="{4D3BBA03-8CFF-478E-B97B-9524C8BB1A5D}"/>
          </ac:spMkLst>
        </pc:spChg>
        <pc:spChg chg="add mod">
          <ac:chgData name="전 영관" userId="2f00204a-c313-43f9-9d5c-45d94823cc8e" providerId="ADAL" clId="{D929FC34-929A-48A6-BD0C-D3A7A30312B8}" dt="2021-10-17T12:42:13.942" v="14757" actId="14100"/>
          <ac:spMkLst>
            <pc:docMk/>
            <pc:sldMk cId="2405536024" sldId="382"/>
            <ac:spMk id="29" creationId="{811BD5C9-5D19-429B-BDCC-C0C7EC821E7E}"/>
          </ac:spMkLst>
        </pc:spChg>
        <pc:spChg chg="add mod">
          <ac:chgData name="전 영관" userId="2f00204a-c313-43f9-9d5c-45d94823cc8e" providerId="ADAL" clId="{D929FC34-929A-48A6-BD0C-D3A7A30312B8}" dt="2021-10-17T12:42:42.359" v="14795"/>
          <ac:spMkLst>
            <pc:docMk/>
            <pc:sldMk cId="2405536024" sldId="382"/>
            <ac:spMk id="30" creationId="{03D13AFB-7C52-4068-9B62-199EFDEB6D51}"/>
          </ac:spMkLst>
        </pc:spChg>
        <pc:spChg chg="add mod">
          <ac:chgData name="전 영관" userId="2f00204a-c313-43f9-9d5c-45d94823cc8e" providerId="ADAL" clId="{D929FC34-929A-48A6-BD0C-D3A7A30312B8}" dt="2021-10-17T12:42:11.997" v="14756" actId="1076"/>
          <ac:spMkLst>
            <pc:docMk/>
            <pc:sldMk cId="2405536024" sldId="382"/>
            <ac:spMk id="31" creationId="{226575BD-2F71-4BF1-980D-E0C4418E28ED}"/>
          </ac:spMkLst>
        </pc:spChg>
        <pc:spChg chg="add del mod">
          <ac:chgData name="전 영관" userId="2f00204a-c313-43f9-9d5c-45d94823cc8e" providerId="ADAL" clId="{D929FC34-929A-48A6-BD0C-D3A7A30312B8}" dt="2021-10-17T12:40:52.700" v="14701" actId="478"/>
          <ac:spMkLst>
            <pc:docMk/>
            <pc:sldMk cId="2405536024" sldId="382"/>
            <ac:spMk id="33" creationId="{0C79EBB0-8EE3-49E5-8B14-77D4207F339D}"/>
          </ac:spMkLst>
        </pc:spChg>
        <pc:spChg chg="add mod">
          <ac:chgData name="전 영관" userId="2f00204a-c313-43f9-9d5c-45d94823cc8e" providerId="ADAL" clId="{D929FC34-929A-48A6-BD0C-D3A7A30312B8}" dt="2021-10-17T12:42:36.659" v="14788"/>
          <ac:spMkLst>
            <pc:docMk/>
            <pc:sldMk cId="2405536024" sldId="382"/>
            <ac:spMk id="34" creationId="{9D4909EA-6219-4762-B6C4-9F252A0C164F}"/>
          </ac:spMkLst>
        </pc:spChg>
        <pc:spChg chg="add mod">
          <ac:chgData name="전 영관" userId="2f00204a-c313-43f9-9d5c-45d94823cc8e" providerId="ADAL" clId="{D929FC34-929A-48A6-BD0C-D3A7A30312B8}" dt="2021-10-17T12:42:46.262" v="14802"/>
          <ac:spMkLst>
            <pc:docMk/>
            <pc:sldMk cId="2405536024" sldId="382"/>
            <ac:spMk id="36" creationId="{0E4E1FAC-3150-4776-A10F-F80529CFDBF5}"/>
          </ac:spMkLst>
        </pc:spChg>
        <pc:spChg chg="add del mod">
          <ac:chgData name="전 영관" userId="2f00204a-c313-43f9-9d5c-45d94823cc8e" providerId="ADAL" clId="{D929FC34-929A-48A6-BD0C-D3A7A30312B8}" dt="2021-10-17T12:40:50.993" v="14700" actId="478"/>
          <ac:spMkLst>
            <pc:docMk/>
            <pc:sldMk cId="2405536024" sldId="382"/>
            <ac:spMk id="37" creationId="{F5E4EC53-6A8A-44D0-8DC4-2F02DE121104}"/>
          </ac:spMkLst>
        </pc:spChg>
        <pc:spChg chg="add mod">
          <ac:chgData name="전 영관" userId="2f00204a-c313-43f9-9d5c-45d94823cc8e" providerId="ADAL" clId="{D929FC34-929A-48A6-BD0C-D3A7A30312B8}" dt="2021-10-17T12:42:52.727" v="14805" actId="1076"/>
          <ac:spMkLst>
            <pc:docMk/>
            <pc:sldMk cId="2405536024" sldId="382"/>
            <ac:spMk id="39" creationId="{ABD4CC30-927C-4598-B6EE-CB1B7A37053D}"/>
          </ac:spMkLst>
        </pc:spChg>
        <pc:spChg chg="add mod">
          <ac:chgData name="전 영관" userId="2f00204a-c313-43f9-9d5c-45d94823cc8e" providerId="ADAL" clId="{D929FC34-929A-48A6-BD0C-D3A7A30312B8}" dt="2021-10-17T12:41:09.926" v="14732"/>
          <ac:spMkLst>
            <pc:docMk/>
            <pc:sldMk cId="2405536024" sldId="382"/>
            <ac:spMk id="40" creationId="{351560A0-6286-45F3-893E-7A6897AE3421}"/>
          </ac:spMkLst>
        </pc:spChg>
        <pc:spChg chg="add mod">
          <ac:chgData name="전 영관" userId="2f00204a-c313-43f9-9d5c-45d94823cc8e" providerId="ADAL" clId="{D929FC34-929A-48A6-BD0C-D3A7A30312B8}" dt="2021-10-17T12:42:24.084" v="14761" actId="14100"/>
          <ac:spMkLst>
            <pc:docMk/>
            <pc:sldMk cId="2405536024" sldId="382"/>
            <ac:spMk id="43" creationId="{917AB801-F74B-4EF2-8237-289CD5D84416}"/>
          </ac:spMkLst>
        </pc:spChg>
        <pc:spChg chg="add mod">
          <ac:chgData name="전 영관" userId="2f00204a-c313-43f9-9d5c-45d94823cc8e" providerId="ADAL" clId="{D929FC34-929A-48A6-BD0C-D3A7A30312B8}" dt="2021-10-17T12:42:30.664" v="14781" actId="20577"/>
          <ac:spMkLst>
            <pc:docMk/>
            <pc:sldMk cId="2405536024" sldId="382"/>
            <ac:spMk id="44" creationId="{D46AC003-3739-4BA1-B1F9-CD146AD759C7}"/>
          </ac:spMkLst>
        </pc:spChg>
        <pc:spChg chg="add mod">
          <ac:chgData name="전 영관" userId="2f00204a-c313-43f9-9d5c-45d94823cc8e" providerId="ADAL" clId="{D929FC34-929A-48A6-BD0C-D3A7A30312B8}" dt="2021-10-17T12:43:05.403" v="14848" actId="122"/>
          <ac:spMkLst>
            <pc:docMk/>
            <pc:sldMk cId="2405536024" sldId="382"/>
            <ac:spMk id="45" creationId="{5848F4D8-7C2D-4028-A646-D75036879783}"/>
          </ac:spMkLst>
        </pc:spChg>
        <pc:cxnChg chg="add mod">
          <ac:chgData name="전 영관" userId="2f00204a-c313-43f9-9d5c-45d94823cc8e" providerId="ADAL" clId="{D929FC34-929A-48A6-BD0C-D3A7A30312B8}" dt="2021-10-17T12:40:06.173" v="14685" actId="1035"/>
          <ac:cxnSpMkLst>
            <pc:docMk/>
            <pc:sldMk cId="2405536024" sldId="382"/>
            <ac:cxnSpMk id="5" creationId="{9C2E90FF-7277-4BE6-9CC2-4E33B124E7DE}"/>
          </ac:cxnSpMkLst>
        </pc:cxnChg>
        <pc:cxnChg chg="add mod">
          <ac:chgData name="전 영관" userId="2f00204a-c313-43f9-9d5c-45d94823cc8e" providerId="ADAL" clId="{D929FC34-929A-48A6-BD0C-D3A7A30312B8}" dt="2021-10-17T12:40:06.173" v="14685" actId="1035"/>
          <ac:cxnSpMkLst>
            <pc:docMk/>
            <pc:sldMk cId="2405536024" sldId="382"/>
            <ac:cxnSpMk id="13" creationId="{C59ABA9C-6AB2-457E-953A-FBB58B73F790}"/>
          </ac:cxnSpMkLst>
        </pc:cxnChg>
        <pc:cxnChg chg="add mod">
          <ac:chgData name="전 영관" userId="2f00204a-c313-43f9-9d5c-45d94823cc8e" providerId="ADAL" clId="{D929FC34-929A-48A6-BD0C-D3A7A30312B8}" dt="2021-10-17T12:40:06.173" v="14685" actId="1035"/>
          <ac:cxnSpMkLst>
            <pc:docMk/>
            <pc:sldMk cId="2405536024" sldId="382"/>
            <ac:cxnSpMk id="19" creationId="{317EAAE5-AF79-447C-B851-7A28BE656965}"/>
          </ac:cxnSpMkLst>
        </pc:cxnChg>
        <pc:cxnChg chg="add mod">
          <ac:chgData name="전 영관" userId="2f00204a-c313-43f9-9d5c-45d94823cc8e" providerId="ADAL" clId="{D929FC34-929A-48A6-BD0C-D3A7A30312B8}" dt="2021-10-17T12:40:00.422" v="14673" actId="571"/>
          <ac:cxnSpMkLst>
            <pc:docMk/>
            <pc:sldMk cId="2405536024" sldId="382"/>
            <ac:cxnSpMk id="27" creationId="{B2CBC132-5B4C-4433-9C62-EB8BD8FE6C0E}"/>
          </ac:cxnSpMkLst>
        </pc:cxnChg>
        <pc:cxnChg chg="add mod">
          <ac:chgData name="전 영관" userId="2f00204a-c313-43f9-9d5c-45d94823cc8e" providerId="ADAL" clId="{D929FC34-929A-48A6-BD0C-D3A7A30312B8}" dt="2021-10-17T12:40:00.422" v="14673" actId="571"/>
          <ac:cxnSpMkLst>
            <pc:docMk/>
            <pc:sldMk cId="2405536024" sldId="382"/>
            <ac:cxnSpMk id="32" creationId="{4C7BF3D0-27EE-4A49-A91D-C0CC3EA31E6A}"/>
          </ac:cxnSpMkLst>
        </pc:cxnChg>
        <pc:cxnChg chg="add mod">
          <ac:chgData name="전 영관" userId="2f00204a-c313-43f9-9d5c-45d94823cc8e" providerId="ADAL" clId="{D929FC34-929A-48A6-BD0C-D3A7A30312B8}" dt="2021-10-17T12:41:27.450" v="14741" actId="14100"/>
          <ac:cxnSpMkLst>
            <pc:docMk/>
            <pc:sldMk cId="2405536024" sldId="382"/>
            <ac:cxnSpMk id="35" creationId="{D15AE8E0-6697-4BFC-AF23-F71B4A9239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E8C6-A6F9-4B04-937E-1E965266BA0F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545B-1488-4570-8123-41B8547BE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79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545B-1488-4570-8123-41B8547BE2F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64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545B-1488-4570-8123-41B8547BE2F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73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545B-1488-4570-8123-41B8547BE2F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88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옥자 </a:t>
            </a:r>
            <a:r>
              <a:rPr lang="ko-KR" altLang="en-US" dirty="0" err="1"/>
              <a:t>신디오케라스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545B-1488-4570-8123-41B8547BE2F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3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5A96E8-FD3D-4A16-860E-C6091D758EC9}" type="datetimeFigureOut">
              <a:rPr lang="ko-KR" altLang="en-US" smtClean="0"/>
              <a:t>2021-12-26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EE75AD9-D901-44FD-BAF8-53981677FF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154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5A96E8-FD3D-4A16-860E-C6091D758EC9}" type="datetimeFigureOut">
              <a:rPr lang="ko-KR" altLang="en-US" smtClean="0"/>
              <a:t>2021-12-26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EE75AD9-D901-44FD-BAF8-53981677FF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62F0C54E-3C94-4B24-8D17-736D48A42C62}"/>
              </a:ext>
            </a:extLst>
          </p:cNvPr>
          <p:cNvGrpSpPr/>
          <p:nvPr userDrawn="1"/>
        </p:nvGrpSpPr>
        <p:grpSpPr>
          <a:xfrm>
            <a:off x="1" y="1"/>
            <a:ext cx="4364524" cy="6858000"/>
            <a:chOff x="0" y="1"/>
            <a:chExt cx="4692065" cy="6858000"/>
          </a:xfrm>
          <a:gradFill flip="none" rotWithShape="1">
            <a:gsLst>
              <a:gs pos="33000">
                <a:srgbClr val="98DBE0"/>
              </a:gs>
              <a:gs pos="0">
                <a:srgbClr val="016DB2"/>
              </a:gs>
              <a:gs pos="100000">
                <a:srgbClr val="98DBE0"/>
              </a:gs>
            </a:gsLst>
            <a:lin ang="2700000" scaled="1"/>
            <a:tileRect/>
          </a:gra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DC5CD2E-6A15-4A4D-8160-E184D97A7FA5}"/>
                </a:ext>
              </a:extLst>
            </p:cNvPr>
            <p:cNvSpPr/>
            <p:nvPr/>
          </p:nvSpPr>
          <p:spPr>
            <a:xfrm>
              <a:off x="0" y="1"/>
              <a:ext cx="8385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 dirty="0"/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CEF1AF2F-B7B0-4C11-BEDC-FD1E35C7916E}"/>
                </a:ext>
              </a:extLst>
            </p:cNvPr>
            <p:cNvSpPr/>
            <p:nvPr/>
          </p:nvSpPr>
          <p:spPr>
            <a:xfrm flipV="1">
              <a:off x="838500" y="1"/>
              <a:ext cx="3853565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1" dirty="0"/>
            </a:p>
          </p:txBody>
        </p:sp>
      </p:grp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5493845B-AB44-4B38-9B7F-DBE632E44650}"/>
              </a:ext>
            </a:extLst>
          </p:cNvPr>
          <p:cNvSpPr/>
          <p:nvPr userDrawn="1"/>
        </p:nvSpPr>
        <p:spPr>
          <a:xfrm>
            <a:off x="0" y="2345114"/>
            <a:ext cx="3283378" cy="4521201"/>
          </a:xfrm>
          <a:prstGeom prst="rtTriangle">
            <a:avLst/>
          </a:prstGeom>
          <a:gradFill flip="none" rotWithShape="1">
            <a:gsLst>
              <a:gs pos="3000">
                <a:srgbClr val="066288">
                  <a:lumMod val="73000"/>
                  <a:lumOff val="27000"/>
                  <a:alpha val="22000"/>
                </a:srgbClr>
              </a:gs>
              <a:gs pos="0">
                <a:srgbClr val="009198"/>
              </a:gs>
              <a:gs pos="100000">
                <a:srgbClr val="98DBE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id="{FF935E16-8323-47C8-8D55-D42CB24D4690}"/>
              </a:ext>
            </a:extLst>
          </p:cNvPr>
          <p:cNvSpPr/>
          <p:nvPr userDrawn="1"/>
        </p:nvSpPr>
        <p:spPr>
          <a:xfrm flipH="1">
            <a:off x="11380548" y="5553156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859346E-AFD9-432F-9A77-3314350023F2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>
            <a:off x="0" y="6866314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D5FEB-DF35-4AF2-A6A6-A6F71411366D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CA185E-CB23-4694-BC55-BE0D31C89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955112A-D6F1-4CE1-8398-CB60F29011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0791" y="6176124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5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DC8C810E-2DCA-4DDD-AD7B-C45B16A73801}"/>
              </a:ext>
            </a:extLst>
          </p:cNvPr>
          <p:cNvSpPr/>
          <p:nvPr userDrawn="1"/>
        </p:nvSpPr>
        <p:spPr>
          <a:xfrm>
            <a:off x="1079800" y="4343360"/>
            <a:ext cx="1806718" cy="2514641"/>
          </a:xfrm>
          <a:prstGeom prst="parallelogram">
            <a:avLst>
              <a:gd name="adj" fmla="val 77808"/>
            </a:avLst>
          </a:prstGeom>
          <a:solidFill>
            <a:srgbClr val="016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C7AE40B6-797F-4FF4-8B5E-7E1D370EE7CF}"/>
              </a:ext>
            </a:extLst>
          </p:cNvPr>
          <p:cNvSpPr/>
          <p:nvPr userDrawn="1"/>
        </p:nvSpPr>
        <p:spPr>
          <a:xfrm flipH="1">
            <a:off x="11380548" y="5567670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2D9349A-42D9-4BF9-A2CE-E2983B5CDFE1}"/>
              </a:ext>
            </a:extLst>
          </p:cNvPr>
          <p:cNvCxnSpPr/>
          <p:nvPr userDrawn="1"/>
        </p:nvCxnSpPr>
        <p:spPr>
          <a:xfrm>
            <a:off x="0" y="6858000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4C2C253-1AC8-460A-A613-8A623B4B60CA}"/>
              </a:ext>
            </a:extLst>
          </p:cNvPr>
          <p:cNvGrpSpPr/>
          <p:nvPr userDrawn="1"/>
        </p:nvGrpSpPr>
        <p:grpSpPr>
          <a:xfrm>
            <a:off x="1" y="1"/>
            <a:ext cx="4364524" cy="6858000"/>
            <a:chOff x="0" y="1"/>
            <a:chExt cx="4692065" cy="6858000"/>
          </a:xfrm>
          <a:gradFill flip="none" rotWithShape="1">
            <a:gsLst>
              <a:gs pos="33000">
                <a:srgbClr val="98DBE0"/>
              </a:gs>
              <a:gs pos="0">
                <a:srgbClr val="016DB2"/>
              </a:gs>
              <a:gs pos="100000">
                <a:srgbClr val="98DBE0"/>
              </a:gs>
            </a:gsLst>
            <a:lin ang="2700000" scaled="1"/>
            <a:tileRect/>
          </a:gradFill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77A5A56-B92D-432C-A539-CBA7C9F8B73E}"/>
                </a:ext>
              </a:extLst>
            </p:cNvPr>
            <p:cNvSpPr/>
            <p:nvPr/>
          </p:nvSpPr>
          <p:spPr>
            <a:xfrm>
              <a:off x="0" y="1"/>
              <a:ext cx="8385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 dirty="0"/>
            </a:p>
          </p:txBody>
        </p:sp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8EDCB07D-AA98-4CBC-BE90-E221154928CB}"/>
                </a:ext>
              </a:extLst>
            </p:cNvPr>
            <p:cNvSpPr/>
            <p:nvPr/>
          </p:nvSpPr>
          <p:spPr>
            <a:xfrm flipV="1">
              <a:off x="838500" y="1"/>
              <a:ext cx="3853565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F8E4C5-DDC0-4952-B7A8-89E4F96275C2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D420CE-920D-4B1B-AC7C-1B21C7826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A5A3760-F555-42CD-B3F7-4F68BD6DFA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0791" y="6176124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C615F6D3-433C-457C-A39C-57E60D27829F}"/>
              </a:ext>
            </a:extLst>
          </p:cNvPr>
          <p:cNvGrpSpPr/>
          <p:nvPr userDrawn="1"/>
        </p:nvGrpSpPr>
        <p:grpSpPr>
          <a:xfrm>
            <a:off x="3530601" y="-14168"/>
            <a:ext cx="8671772" cy="6872168"/>
            <a:chOff x="3530600" y="-14168"/>
            <a:chExt cx="8671773" cy="6872168"/>
          </a:xfrm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EAD8DA80-719B-4461-ADB8-93A89FD2E760}"/>
                </a:ext>
              </a:extLst>
            </p:cNvPr>
            <p:cNvSpPr/>
            <p:nvPr/>
          </p:nvSpPr>
          <p:spPr>
            <a:xfrm flipH="1">
              <a:off x="3530600" y="-14168"/>
              <a:ext cx="3880536" cy="6872168"/>
            </a:xfrm>
            <a:prstGeom prst="rtTriangle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1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4055098-2086-4E69-A7FF-59A9C94D57B5}"/>
                </a:ext>
              </a:extLst>
            </p:cNvPr>
            <p:cNvSpPr/>
            <p:nvPr/>
          </p:nvSpPr>
          <p:spPr>
            <a:xfrm>
              <a:off x="7411137" y="0"/>
              <a:ext cx="4791236" cy="6858000"/>
            </a:xfrm>
            <a:prstGeom prst="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1" dirty="0"/>
            </a:p>
          </p:txBody>
        </p:sp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D5B8277-F388-469E-8234-7C04D1C9A0EF}"/>
              </a:ext>
            </a:extLst>
          </p:cNvPr>
          <p:cNvCxnSpPr/>
          <p:nvPr userDrawn="1"/>
        </p:nvCxnSpPr>
        <p:spPr>
          <a:xfrm flipH="1">
            <a:off x="10351186" y="0"/>
            <a:ext cx="914400" cy="1615176"/>
          </a:xfrm>
          <a:prstGeom prst="line">
            <a:avLst/>
          </a:prstGeom>
          <a:ln w="19050">
            <a:solidFill>
              <a:srgbClr val="016DB2">
                <a:alpha val="67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F5349C0-1D9F-4A86-931C-DE4F7A47A27B}"/>
              </a:ext>
            </a:extLst>
          </p:cNvPr>
          <p:cNvCxnSpPr>
            <a:cxnSpLocks/>
          </p:cNvCxnSpPr>
          <p:nvPr userDrawn="1"/>
        </p:nvCxnSpPr>
        <p:spPr>
          <a:xfrm flipH="1">
            <a:off x="9914464" y="982200"/>
            <a:ext cx="563723" cy="1026265"/>
          </a:xfrm>
          <a:prstGeom prst="line">
            <a:avLst/>
          </a:prstGeom>
          <a:ln w="19050">
            <a:solidFill>
              <a:srgbClr val="98DBE0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BA17242-CF6D-40C6-9BFE-66BE13F6F11A}"/>
              </a:ext>
            </a:extLst>
          </p:cNvPr>
          <p:cNvCxnSpPr/>
          <p:nvPr userDrawn="1"/>
        </p:nvCxnSpPr>
        <p:spPr>
          <a:xfrm>
            <a:off x="0" y="6858000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각 삼각형 12">
            <a:extLst>
              <a:ext uri="{FF2B5EF4-FFF2-40B4-BE49-F238E27FC236}">
                <a16:creationId xmlns:a16="http://schemas.microsoft.com/office/drawing/2014/main" id="{C91B82F3-6EC1-4925-A786-E2043692B4A8}"/>
              </a:ext>
            </a:extLst>
          </p:cNvPr>
          <p:cNvSpPr/>
          <p:nvPr userDrawn="1"/>
        </p:nvSpPr>
        <p:spPr>
          <a:xfrm>
            <a:off x="1" y="3018979"/>
            <a:ext cx="2479888" cy="3837671"/>
          </a:xfrm>
          <a:prstGeom prst="rtTriangle">
            <a:avLst/>
          </a:prstGeom>
          <a:gradFill flip="none" rotWithShape="1">
            <a:gsLst>
              <a:gs pos="1000">
                <a:srgbClr val="066288">
                  <a:lumMod val="73000"/>
                  <a:lumOff val="27000"/>
                  <a:alpha val="22000"/>
                </a:srgbClr>
              </a:gs>
              <a:gs pos="0">
                <a:srgbClr val="009198"/>
              </a:gs>
              <a:gs pos="100000">
                <a:srgbClr val="98DBE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E9818DD9-7CC1-48D5-A0C7-F78DA3BA84CF}"/>
              </a:ext>
            </a:extLst>
          </p:cNvPr>
          <p:cNvSpPr/>
          <p:nvPr userDrawn="1"/>
        </p:nvSpPr>
        <p:spPr>
          <a:xfrm flipH="1">
            <a:off x="11395062" y="5553156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8BB94-0301-442F-A409-58BE63DA7D83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7CE59AE-33CA-46D7-8C71-D457F0A8A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3D27A9E-A534-491D-BFDC-249A8F5D38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7690" y="6165948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E28317FC-9AF7-46FE-A07D-009BDA38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735" r="1993"/>
          <a:stretch/>
        </p:blipFill>
        <p:spPr>
          <a:xfrm>
            <a:off x="3044609" y="-1"/>
            <a:ext cx="6137492" cy="5174647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CDA7A386-9DC7-422F-8772-20663E6C63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7016" y="9505"/>
            <a:ext cx="9634245" cy="717652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6C0DF3-3D77-4484-B8FB-F7991934CEB6}"/>
              </a:ext>
            </a:extLst>
          </p:cNvPr>
          <p:cNvSpPr/>
          <p:nvPr userDrawn="1"/>
        </p:nvSpPr>
        <p:spPr>
          <a:xfrm>
            <a:off x="469783" y="276838"/>
            <a:ext cx="4222283" cy="632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11110A9-04AA-474E-BA28-943631FE7E77}"/>
              </a:ext>
            </a:extLst>
          </p:cNvPr>
          <p:cNvCxnSpPr/>
          <p:nvPr userDrawn="1"/>
        </p:nvCxnSpPr>
        <p:spPr>
          <a:xfrm>
            <a:off x="0" y="6858000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D0AF5582-B697-4CCB-A4F2-E677C56EF61C}"/>
              </a:ext>
            </a:extLst>
          </p:cNvPr>
          <p:cNvSpPr/>
          <p:nvPr userDrawn="1"/>
        </p:nvSpPr>
        <p:spPr>
          <a:xfrm flipH="1">
            <a:off x="11380548" y="5553156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A1515E98-2F67-4C83-BE57-A47A29C96303}"/>
              </a:ext>
            </a:extLst>
          </p:cNvPr>
          <p:cNvSpPr/>
          <p:nvPr userDrawn="1"/>
        </p:nvSpPr>
        <p:spPr>
          <a:xfrm>
            <a:off x="1" y="3018979"/>
            <a:ext cx="2479888" cy="3837671"/>
          </a:xfrm>
          <a:prstGeom prst="rtTriangle">
            <a:avLst/>
          </a:prstGeom>
          <a:gradFill flip="none" rotWithShape="1">
            <a:gsLst>
              <a:gs pos="1000">
                <a:srgbClr val="066288">
                  <a:lumMod val="73000"/>
                  <a:lumOff val="27000"/>
                  <a:alpha val="22000"/>
                </a:srgbClr>
              </a:gs>
              <a:gs pos="0">
                <a:srgbClr val="009198"/>
              </a:gs>
              <a:gs pos="100000">
                <a:srgbClr val="98DBE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2EFEEF-8774-4548-9D8B-8FCE3AE64F01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622EDCB-B34F-4AA8-A99A-055F8DD83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8A63C31-8416-4B18-B5BC-DB06D9935F4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37690" y="6165948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8B8A45-E676-4139-856E-9EA32FD906AE}"/>
              </a:ext>
            </a:extLst>
          </p:cNvPr>
          <p:cNvGrpSpPr/>
          <p:nvPr userDrawn="1"/>
        </p:nvGrpSpPr>
        <p:grpSpPr>
          <a:xfrm>
            <a:off x="1" y="1"/>
            <a:ext cx="4692066" cy="6858000"/>
            <a:chOff x="0" y="1"/>
            <a:chExt cx="4692065" cy="6858000"/>
          </a:xfrm>
          <a:solidFill>
            <a:srgbClr val="016DB2">
              <a:alpha val="18000"/>
            </a:srgbClr>
          </a:solidFill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6A5342F-DE7D-4275-83F6-49958126840A}"/>
                </a:ext>
              </a:extLst>
            </p:cNvPr>
            <p:cNvSpPr/>
            <p:nvPr/>
          </p:nvSpPr>
          <p:spPr>
            <a:xfrm>
              <a:off x="0" y="1"/>
              <a:ext cx="8385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33915045-5F1E-4E8E-BF3B-226BF992154A}"/>
                </a:ext>
              </a:extLst>
            </p:cNvPr>
            <p:cNvSpPr/>
            <p:nvPr/>
          </p:nvSpPr>
          <p:spPr>
            <a:xfrm flipV="1">
              <a:off x="838500" y="1"/>
              <a:ext cx="3853565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1" dirty="0"/>
            </a:p>
          </p:txBody>
        </p:sp>
      </p:grp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CA65AC9E-5649-4680-93E4-C3E6D86590C3}"/>
              </a:ext>
            </a:extLst>
          </p:cNvPr>
          <p:cNvSpPr/>
          <p:nvPr userDrawn="1"/>
        </p:nvSpPr>
        <p:spPr>
          <a:xfrm>
            <a:off x="1079800" y="4343360"/>
            <a:ext cx="1806718" cy="2514641"/>
          </a:xfrm>
          <a:prstGeom prst="parallelogram">
            <a:avLst>
              <a:gd name="adj" fmla="val 77808"/>
            </a:avLst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4CF64B1-B87A-4640-97C3-2AE805920ABA}"/>
              </a:ext>
            </a:extLst>
          </p:cNvPr>
          <p:cNvSpPr/>
          <p:nvPr userDrawn="1"/>
        </p:nvSpPr>
        <p:spPr>
          <a:xfrm>
            <a:off x="469783" y="276838"/>
            <a:ext cx="4222283" cy="632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 dirty="0"/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86289EF1-CA9E-463B-A8E8-9C4EFE44E5E5}"/>
              </a:ext>
            </a:extLst>
          </p:cNvPr>
          <p:cNvSpPr/>
          <p:nvPr userDrawn="1"/>
        </p:nvSpPr>
        <p:spPr>
          <a:xfrm flipH="1">
            <a:off x="11380548" y="5553156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3AEBC85-68C4-42DA-83F1-D566C73BECB8}"/>
              </a:ext>
            </a:extLst>
          </p:cNvPr>
          <p:cNvCxnSpPr/>
          <p:nvPr userDrawn="1"/>
        </p:nvCxnSpPr>
        <p:spPr>
          <a:xfrm>
            <a:off x="0" y="6858000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E20D245-4F72-4FD5-8545-5424936F9008}"/>
              </a:ext>
            </a:extLst>
          </p:cNvPr>
          <p:cNvCxnSpPr/>
          <p:nvPr userDrawn="1"/>
        </p:nvCxnSpPr>
        <p:spPr>
          <a:xfrm flipH="1">
            <a:off x="906507" y="0"/>
            <a:ext cx="914400" cy="1615176"/>
          </a:xfrm>
          <a:prstGeom prst="line">
            <a:avLst/>
          </a:prstGeom>
          <a:ln w="19050">
            <a:solidFill>
              <a:srgbClr val="016DB2">
                <a:alpha val="67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85053525-AD0C-43AB-86BA-05DD1CA312B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9783" y="982200"/>
            <a:ext cx="563723" cy="1026265"/>
          </a:xfrm>
          <a:prstGeom prst="line">
            <a:avLst/>
          </a:prstGeom>
          <a:ln w="19050">
            <a:solidFill>
              <a:srgbClr val="98DBE0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F1B01-634C-48C2-913F-98F502AB7B41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02239CB-740E-4421-9475-E7D20017C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016ADF-4B6E-43E1-8927-4BDE79F7D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7690" y="6165948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471698F9-1B34-4077-845C-257A6C7A8522}"/>
              </a:ext>
            </a:extLst>
          </p:cNvPr>
          <p:cNvSpPr/>
          <p:nvPr/>
        </p:nvSpPr>
        <p:spPr>
          <a:xfrm flipV="1">
            <a:off x="0" y="1"/>
            <a:ext cx="2766123" cy="4891313"/>
          </a:xfrm>
          <a:prstGeom prst="rtTriangle">
            <a:avLst/>
          </a:prstGeom>
          <a:solidFill>
            <a:srgbClr val="016DB2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B3CCA7D-431C-4F10-98B8-EB9573C73BD7}"/>
              </a:ext>
            </a:extLst>
          </p:cNvPr>
          <p:cNvCxnSpPr/>
          <p:nvPr userDrawn="1"/>
        </p:nvCxnSpPr>
        <p:spPr>
          <a:xfrm>
            <a:off x="0" y="6858000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C1E7A2D8-10C6-4987-B537-044A62D06119}"/>
              </a:ext>
            </a:extLst>
          </p:cNvPr>
          <p:cNvSpPr/>
          <p:nvPr userDrawn="1"/>
        </p:nvSpPr>
        <p:spPr>
          <a:xfrm flipH="1">
            <a:off x="11380548" y="5553156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B9D5A9C-F684-4AE4-B4F0-85899EB54729}"/>
              </a:ext>
            </a:extLst>
          </p:cNvPr>
          <p:cNvCxnSpPr/>
          <p:nvPr userDrawn="1"/>
        </p:nvCxnSpPr>
        <p:spPr>
          <a:xfrm flipH="1">
            <a:off x="906507" y="0"/>
            <a:ext cx="914400" cy="1615176"/>
          </a:xfrm>
          <a:prstGeom prst="line">
            <a:avLst/>
          </a:prstGeom>
          <a:ln w="19050">
            <a:solidFill>
              <a:srgbClr val="016DB2">
                <a:alpha val="67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42C5CCA-54EF-4431-A694-C56601B13631}"/>
              </a:ext>
            </a:extLst>
          </p:cNvPr>
          <p:cNvCxnSpPr>
            <a:cxnSpLocks/>
          </p:cNvCxnSpPr>
          <p:nvPr userDrawn="1"/>
        </p:nvCxnSpPr>
        <p:spPr>
          <a:xfrm flipH="1">
            <a:off x="469783" y="982200"/>
            <a:ext cx="563723" cy="1026265"/>
          </a:xfrm>
          <a:prstGeom prst="line">
            <a:avLst/>
          </a:prstGeom>
          <a:ln w="19050">
            <a:solidFill>
              <a:srgbClr val="98DBE0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CEC2EA-55E1-49A7-9AA6-B7EE8EEE759B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98A256F-C6C4-4392-9281-D1C4DB56CD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34092D2-468B-40BD-86F0-D8C0BD6C7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7690" y="6165948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8B60078A-3BEB-4B9B-B80C-211469DF77AD}"/>
              </a:ext>
            </a:extLst>
          </p:cNvPr>
          <p:cNvGrpSpPr/>
          <p:nvPr userDrawn="1"/>
        </p:nvGrpSpPr>
        <p:grpSpPr>
          <a:xfrm>
            <a:off x="1956785" y="1"/>
            <a:ext cx="8486430" cy="6848497"/>
            <a:chOff x="4356259" y="0"/>
            <a:chExt cx="5692272" cy="4593628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9785B39-5E4D-43CF-BC3E-92F77DE87862}"/>
                </a:ext>
              </a:extLst>
            </p:cNvPr>
            <p:cNvSpPr/>
            <p:nvPr/>
          </p:nvSpPr>
          <p:spPr>
            <a:xfrm>
              <a:off x="4356259" y="0"/>
              <a:ext cx="5692272" cy="4587487"/>
            </a:xfrm>
            <a:custGeom>
              <a:avLst/>
              <a:gdLst>
                <a:gd name="connsiteX0" fmla="*/ 3135155 w 5692272"/>
                <a:gd name="connsiteY0" fmla="*/ 4587488 h 4587487"/>
                <a:gd name="connsiteX1" fmla="*/ 0 w 5692272"/>
                <a:gd name="connsiteY1" fmla="*/ 4587488 h 4587487"/>
                <a:gd name="connsiteX2" fmla="*/ 2556515 w 5692272"/>
                <a:gd name="connsiteY2" fmla="*/ 0 h 4587487"/>
                <a:gd name="connsiteX3" fmla="*/ 5692273 w 5692272"/>
                <a:gd name="connsiteY3" fmla="*/ 0 h 458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2272" h="4587487">
                  <a:moveTo>
                    <a:pt x="3135155" y="4587488"/>
                  </a:moveTo>
                  <a:lnTo>
                    <a:pt x="0" y="4587488"/>
                  </a:lnTo>
                  <a:lnTo>
                    <a:pt x="2556515" y="0"/>
                  </a:lnTo>
                  <a:lnTo>
                    <a:pt x="5692273" y="0"/>
                  </a:lnTo>
                  <a:close/>
                </a:path>
              </a:pathLst>
            </a:custGeom>
            <a:solidFill>
              <a:srgbClr val="F0F4F5"/>
            </a:solidFill>
            <a:ln w="60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801" dirty="0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B8FF1EB-AC45-4586-8F34-439BE3DDDC96}"/>
                </a:ext>
              </a:extLst>
            </p:cNvPr>
            <p:cNvSpPr/>
            <p:nvPr/>
          </p:nvSpPr>
          <p:spPr>
            <a:xfrm>
              <a:off x="7578130" y="3080852"/>
              <a:ext cx="1173137" cy="1512776"/>
            </a:xfrm>
            <a:custGeom>
              <a:avLst/>
              <a:gdLst>
                <a:gd name="connsiteX0" fmla="*/ 364441 w 1276748"/>
                <a:gd name="connsiteY0" fmla="*/ 1637569 h 1637569"/>
                <a:gd name="connsiteX1" fmla="*/ 0 w 1276748"/>
                <a:gd name="connsiteY1" fmla="*/ 1637569 h 1637569"/>
                <a:gd name="connsiteX2" fmla="*/ 912912 w 1276748"/>
                <a:gd name="connsiteY2" fmla="*/ 0 h 1637569"/>
                <a:gd name="connsiteX3" fmla="*/ 1276749 w 1276748"/>
                <a:gd name="connsiteY3" fmla="*/ 0 h 163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748" h="1637569">
                  <a:moveTo>
                    <a:pt x="364441" y="1637569"/>
                  </a:moveTo>
                  <a:lnTo>
                    <a:pt x="0" y="1637569"/>
                  </a:lnTo>
                  <a:lnTo>
                    <a:pt x="912912" y="0"/>
                  </a:lnTo>
                  <a:lnTo>
                    <a:pt x="1276749" y="0"/>
                  </a:lnTo>
                  <a:close/>
                </a:path>
              </a:pathLst>
            </a:custGeom>
            <a:solidFill>
              <a:srgbClr val="101B6F">
                <a:alpha val="10000"/>
              </a:srgbClr>
            </a:solidFill>
            <a:ln w="60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801" dirty="0"/>
            </a:p>
          </p:txBody>
        </p:sp>
      </p:grp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F6A6BA8-752C-4673-B1E3-5B1E991C3EF6}"/>
              </a:ext>
            </a:extLst>
          </p:cNvPr>
          <p:cNvCxnSpPr/>
          <p:nvPr userDrawn="1"/>
        </p:nvCxnSpPr>
        <p:spPr>
          <a:xfrm>
            <a:off x="0" y="6858000"/>
            <a:ext cx="122023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46A28212-B78A-4CEC-B1EB-B78427E46627}"/>
              </a:ext>
            </a:extLst>
          </p:cNvPr>
          <p:cNvSpPr/>
          <p:nvPr userDrawn="1"/>
        </p:nvSpPr>
        <p:spPr>
          <a:xfrm flipH="1">
            <a:off x="11380548" y="5553156"/>
            <a:ext cx="808027" cy="1292326"/>
          </a:xfrm>
          <a:prstGeom prst="rtTriangle">
            <a:avLst/>
          </a:prstGeom>
          <a:solidFill>
            <a:srgbClr val="98DBE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sp>
        <p:nvSpPr>
          <p:cNvPr id="18" name="직각 삼각형 17">
            <a:extLst>
              <a:ext uri="{FF2B5EF4-FFF2-40B4-BE49-F238E27FC236}">
                <a16:creationId xmlns:a16="http://schemas.microsoft.com/office/drawing/2014/main" id="{C5368AA4-E98F-4599-AEC9-D4218CDDB3DD}"/>
              </a:ext>
            </a:extLst>
          </p:cNvPr>
          <p:cNvSpPr/>
          <p:nvPr userDrawn="1"/>
        </p:nvSpPr>
        <p:spPr>
          <a:xfrm flipV="1">
            <a:off x="0" y="1"/>
            <a:ext cx="2766123" cy="4891313"/>
          </a:xfrm>
          <a:prstGeom prst="rtTriangle">
            <a:avLst/>
          </a:prstGeom>
          <a:solidFill>
            <a:srgbClr val="016DB2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1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DFFCEED-953E-46B4-94C6-CDA61F2507D2}"/>
              </a:ext>
            </a:extLst>
          </p:cNvPr>
          <p:cNvCxnSpPr/>
          <p:nvPr userDrawn="1"/>
        </p:nvCxnSpPr>
        <p:spPr>
          <a:xfrm flipH="1">
            <a:off x="906507" y="0"/>
            <a:ext cx="914400" cy="1615176"/>
          </a:xfrm>
          <a:prstGeom prst="line">
            <a:avLst/>
          </a:prstGeom>
          <a:ln w="19050">
            <a:solidFill>
              <a:srgbClr val="016DB2">
                <a:alpha val="67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7EFF7A6-DE28-4C7A-9043-6E7024AED3A5}"/>
              </a:ext>
            </a:extLst>
          </p:cNvPr>
          <p:cNvCxnSpPr>
            <a:cxnSpLocks/>
          </p:cNvCxnSpPr>
          <p:nvPr userDrawn="1"/>
        </p:nvCxnSpPr>
        <p:spPr>
          <a:xfrm flipH="1">
            <a:off x="469783" y="982200"/>
            <a:ext cx="563723" cy="1026265"/>
          </a:xfrm>
          <a:prstGeom prst="line">
            <a:avLst/>
          </a:prstGeom>
          <a:ln w="19050">
            <a:solidFill>
              <a:srgbClr val="98DBE0">
                <a:alpha val="6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67038DD-3C0C-4AFE-80D6-39F167DC188D}"/>
              </a:ext>
            </a:extLst>
          </p:cNvPr>
          <p:cNvSpPr txBox="1"/>
          <p:nvPr userDrawn="1"/>
        </p:nvSpPr>
        <p:spPr>
          <a:xfrm>
            <a:off x="3283377" y="6633865"/>
            <a:ext cx="7581900" cy="19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Copyright © </a:t>
            </a:r>
            <a:r>
              <a:rPr lang="ko-KR" alt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특허그룹 제이엔피</a:t>
            </a:r>
            <a:r>
              <a:rPr lang="en-US" sz="6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GothicNeo1 03 Lt" charset="-127"/>
                <a:ea typeface="Sandoll GothicNeo1 03 Lt" charset="-127"/>
                <a:cs typeface="Sandoll GothicNeo1 03 Lt" charset="-127"/>
              </a:rPr>
              <a:t>. All rights reserved. This document may not be published, rewritten or redistributed without permission.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05B670D-7091-4858-BFCA-4AEC2A867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3" r="24490" b="42303"/>
          <a:stretch/>
        </p:blipFill>
        <p:spPr>
          <a:xfrm>
            <a:off x="10373442" y="6293909"/>
            <a:ext cx="1637609" cy="3483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CDC702C-8CCB-4129-81C8-B62E6F4568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7690" y="6165948"/>
            <a:ext cx="1348832" cy="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5A96E8-FD3D-4A16-860E-C6091D758EC9}" type="datetimeFigureOut">
              <a:rPr lang="ko-KR" altLang="en-US" smtClean="0"/>
              <a:t>2021-12-26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EE75AD9-D901-44FD-BAF8-53981677FF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680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1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1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462C39-B852-46B7-83E7-C41DE0182AF4}"/>
              </a:ext>
            </a:extLst>
          </p:cNvPr>
          <p:cNvSpPr txBox="1"/>
          <p:nvPr/>
        </p:nvSpPr>
        <p:spPr>
          <a:xfrm>
            <a:off x="4694881" y="3010880"/>
            <a:ext cx="66888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5400" b="1" dirty="0" err="1">
                <a:ln w="3175">
                  <a:solidFill>
                    <a:schemeClr val="bg1">
                      <a:lumMod val="8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기술특허와</a:t>
            </a:r>
            <a:r>
              <a:rPr lang="ko-KR" altLang="en-US" sz="54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4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54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endParaRPr lang="en-US" altLang="ko-KR" sz="5400" b="1" dirty="0">
              <a:ln w="3175">
                <a:solidFill>
                  <a:schemeClr val="bg1">
                    <a:lumMod val="8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F9B9D-66F5-4AF9-9F1F-679EA7BE3B21}"/>
              </a:ext>
            </a:extLst>
          </p:cNvPr>
          <p:cNvSpPr txBox="1"/>
          <p:nvPr/>
        </p:nvSpPr>
        <p:spPr>
          <a:xfrm>
            <a:off x="707262" y="1940815"/>
            <a:ext cx="836316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44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지식재산권의 이해와 분쟁 해결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93551-88AD-4435-9A07-DB509404D4F5}"/>
              </a:ext>
            </a:extLst>
          </p:cNvPr>
          <p:cNvSpPr txBox="1"/>
          <p:nvPr/>
        </p:nvSpPr>
        <p:spPr>
          <a:xfrm>
            <a:off x="8334353" y="5199072"/>
            <a:ext cx="367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n>
                  <a:solidFill>
                    <a:schemeClr val="bg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특허그룹 제이엔피</a:t>
            </a:r>
            <a:endParaRPr lang="en-US" altLang="ko-KR" sz="2400" b="1" dirty="0">
              <a:ln>
                <a:solidFill>
                  <a:schemeClr val="bg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dirty="0">
                <a:ln>
                  <a:solidFill>
                    <a:schemeClr val="bg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전영관 대표변리사</a:t>
            </a:r>
            <a:endParaRPr lang="en-US" altLang="ko-KR" sz="2400" b="1" dirty="0">
              <a:ln>
                <a:solidFill>
                  <a:schemeClr val="bg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7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E3B40A-FB78-4811-9371-C879AC63CF0C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 절차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6E43EA6-5E60-4246-A240-1B99E3030325}"/>
              </a:ext>
            </a:extLst>
          </p:cNvPr>
          <p:cNvSpPr/>
          <p:nvPr/>
        </p:nvSpPr>
        <p:spPr>
          <a:xfrm>
            <a:off x="3396762" y="249317"/>
            <a:ext cx="1732084" cy="523221"/>
          </a:xfrm>
          <a:prstGeom prst="roundRect">
            <a:avLst/>
          </a:prstGeom>
          <a:solidFill>
            <a:srgbClr val="13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/>
              <a:t>특허권자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11B0C84-E770-4CA6-930B-048466CE2AE6}"/>
              </a:ext>
            </a:extLst>
          </p:cNvPr>
          <p:cNvSpPr/>
          <p:nvPr/>
        </p:nvSpPr>
        <p:spPr>
          <a:xfrm>
            <a:off x="8743950" y="249318"/>
            <a:ext cx="1732084" cy="523220"/>
          </a:xfrm>
          <a:prstGeom prst="roundRect">
            <a:avLst/>
          </a:prstGeom>
          <a:solidFill>
            <a:srgbClr val="13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/>
              <a:t>제</a:t>
            </a:r>
            <a:r>
              <a:rPr lang="en-US" altLang="ko-KR"/>
              <a:t>3</a:t>
            </a:r>
            <a:r>
              <a:rPr lang="ko-KR" altLang="en-US"/>
              <a:t>자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C341520-2AF5-4ECC-A9E6-8A876DA490F1}"/>
              </a:ext>
            </a:extLst>
          </p:cNvPr>
          <p:cNvSpPr/>
          <p:nvPr/>
        </p:nvSpPr>
        <p:spPr>
          <a:xfrm>
            <a:off x="2499946" y="919263"/>
            <a:ext cx="359605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제</a:t>
            </a:r>
            <a:r>
              <a:rPr lang="en-US" altLang="ko-KR" b="1">
                <a:solidFill>
                  <a:sysClr val="windowText" lastClr="000000"/>
                </a:solidFill>
              </a:rPr>
              <a:t>3</a:t>
            </a:r>
            <a:r>
              <a:rPr lang="ko-KR" altLang="en-US" b="1">
                <a:solidFill>
                  <a:sysClr val="windowText" lastClr="000000"/>
                </a:solidFill>
              </a:rPr>
              <a:t>자의 침해행위 발견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C228B2F-DADF-437D-99FB-9264CC4A0DD9}"/>
              </a:ext>
            </a:extLst>
          </p:cNvPr>
          <p:cNvSpPr/>
          <p:nvPr/>
        </p:nvSpPr>
        <p:spPr>
          <a:xfrm>
            <a:off x="2499946" y="1585319"/>
            <a:ext cx="359605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특허 침해 성립여부 분석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DC73BD7-107A-4152-9287-6DDAB6089E42}"/>
              </a:ext>
            </a:extLst>
          </p:cNvPr>
          <p:cNvSpPr/>
          <p:nvPr/>
        </p:nvSpPr>
        <p:spPr>
          <a:xfrm>
            <a:off x="2499946" y="2233890"/>
            <a:ext cx="3596054" cy="7340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경고장 발송</a:t>
            </a:r>
            <a:endParaRPr lang="en-US" altLang="ko-KR" b="1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b="1">
                <a:solidFill>
                  <a:sysClr val="windowText" lastClr="000000"/>
                </a:solidFill>
              </a:rPr>
              <a:t>(</a:t>
            </a:r>
            <a:r>
              <a:rPr lang="ko-KR" altLang="en-US" b="1">
                <a:solidFill>
                  <a:sysClr val="windowText" lastClr="000000"/>
                </a:solidFill>
              </a:rPr>
              <a:t>특허 서지사항 표시</a:t>
            </a:r>
            <a:r>
              <a:rPr lang="en-US" altLang="ko-KR" b="1">
                <a:solidFill>
                  <a:sysClr val="windowText" lastClr="000000"/>
                </a:solidFill>
              </a:rPr>
              <a:t>) 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00BC0C4-55BC-4CCD-802F-39A9433A7665}"/>
              </a:ext>
            </a:extLst>
          </p:cNvPr>
          <p:cNvSpPr/>
          <p:nvPr/>
        </p:nvSpPr>
        <p:spPr>
          <a:xfrm>
            <a:off x="7924799" y="1063285"/>
            <a:ext cx="3525716" cy="1736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ysClr val="windowText" lastClr="000000"/>
                </a:solidFill>
              </a:rPr>
              <a:t>경고장 검토</a:t>
            </a:r>
            <a:endParaRPr lang="en-US" altLang="ko-KR" b="1" dirty="0">
              <a:solidFill>
                <a:sysClr val="windowText" lastClr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ysClr val="windowText" lastClr="000000"/>
                </a:solidFill>
              </a:rPr>
              <a:t>침해 성립 여부 확인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ysClr val="windowText" lastClr="000000"/>
                </a:solidFill>
              </a:rPr>
              <a:t>대응 전략 마련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r>
              <a:rPr lang="en-US" altLang="ko-KR" dirty="0">
                <a:solidFill>
                  <a:sysClr val="windowText" lastClr="000000"/>
                </a:solidFill>
              </a:rPr>
              <a:t> 1) </a:t>
            </a:r>
            <a:r>
              <a:rPr lang="ko-KR" altLang="en-US" dirty="0">
                <a:solidFill>
                  <a:sysClr val="windowText" lastClr="000000"/>
                </a:solidFill>
              </a:rPr>
              <a:t>분쟁 </a:t>
            </a:r>
            <a:r>
              <a:rPr lang="en-US" altLang="ko-KR" dirty="0">
                <a:solidFill>
                  <a:sysClr val="windowText" lastClr="000000"/>
                </a:solidFill>
              </a:rPr>
              <a:t>Case</a:t>
            </a:r>
          </a:p>
          <a:p>
            <a:r>
              <a:rPr lang="ko-KR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ko-KR" dirty="0">
                <a:solidFill>
                  <a:sysClr val="windowText" lastClr="000000"/>
                </a:solidFill>
              </a:rPr>
              <a:t>2) </a:t>
            </a:r>
            <a:r>
              <a:rPr lang="ko-KR" altLang="en-US" dirty="0">
                <a:solidFill>
                  <a:sysClr val="windowText" lastClr="000000"/>
                </a:solidFill>
              </a:rPr>
              <a:t>침해 중단</a:t>
            </a:r>
            <a:r>
              <a:rPr lang="en-US" altLang="ko-KR" dirty="0">
                <a:solidFill>
                  <a:sysClr val="windowText" lastClr="000000"/>
                </a:solidFill>
              </a:rPr>
              <a:t>(</a:t>
            </a:r>
            <a:r>
              <a:rPr lang="ko-KR" altLang="en-US" dirty="0">
                <a:solidFill>
                  <a:sysClr val="windowText" lastClr="000000"/>
                </a:solidFill>
              </a:rPr>
              <a:t>회피설계</a:t>
            </a:r>
            <a:r>
              <a:rPr lang="en-US" altLang="ko-KR" dirty="0">
                <a:solidFill>
                  <a:sysClr val="windowText" lastClr="000000"/>
                </a:solidFill>
              </a:rPr>
              <a:t>) Case</a:t>
            </a:r>
          </a:p>
          <a:p>
            <a:r>
              <a:rPr lang="en-US" altLang="ko-KR" dirty="0">
                <a:solidFill>
                  <a:sysClr val="windowText" lastClr="000000"/>
                </a:solidFill>
              </a:rPr>
              <a:t> 3) </a:t>
            </a:r>
            <a:r>
              <a:rPr lang="ko-KR" altLang="en-US" dirty="0" err="1">
                <a:solidFill>
                  <a:sysClr val="windowText" lastClr="000000"/>
                </a:solidFill>
              </a:rPr>
              <a:t>라이센싱</a:t>
            </a:r>
            <a:r>
              <a:rPr lang="en-US" altLang="ko-KR" dirty="0">
                <a:solidFill>
                  <a:sysClr val="windowText" lastClr="000000"/>
                </a:solidFill>
              </a:rPr>
              <a:t> Case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54F36D5-6CD4-4163-9C24-A80C0478E6B5}"/>
              </a:ext>
            </a:extLst>
          </p:cNvPr>
          <p:cNvSpPr/>
          <p:nvPr/>
        </p:nvSpPr>
        <p:spPr>
          <a:xfrm>
            <a:off x="2499946" y="3039742"/>
            <a:ext cx="359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침해금지 가처분 신청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7972F3-0B2F-4F0B-9E93-390F78A9C3DE}"/>
              </a:ext>
            </a:extLst>
          </p:cNvPr>
          <p:cNvSpPr/>
          <p:nvPr/>
        </p:nvSpPr>
        <p:spPr>
          <a:xfrm>
            <a:off x="2499946" y="4359988"/>
            <a:ext cx="359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ysClr val="windowText" lastClr="000000"/>
                </a:solidFill>
              </a:rPr>
              <a:t>적극적 권리범위 확인심판 청구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6B12BD-7235-42D9-866D-E43769FE4092}"/>
              </a:ext>
            </a:extLst>
          </p:cNvPr>
          <p:cNvSpPr/>
          <p:nvPr/>
        </p:nvSpPr>
        <p:spPr>
          <a:xfrm>
            <a:off x="7924799" y="4359988"/>
            <a:ext cx="35257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특허 무효심판 청구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7E0F4F9-D7A2-4845-A211-0EF42A23B7B3}"/>
              </a:ext>
            </a:extLst>
          </p:cNvPr>
          <p:cNvSpPr/>
          <p:nvPr/>
        </p:nvSpPr>
        <p:spPr>
          <a:xfrm>
            <a:off x="7924799" y="3688313"/>
            <a:ext cx="35257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소극적 권리범위 확인심판 청구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1BD3C-16E7-41BB-83C6-002FFC40C9D6}"/>
              </a:ext>
            </a:extLst>
          </p:cNvPr>
          <p:cNvSpPr txBox="1"/>
          <p:nvPr/>
        </p:nvSpPr>
        <p:spPr>
          <a:xfrm>
            <a:off x="401265" y="3758405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분쟁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Case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533F2FCA-50D3-4E3B-BF71-A2BCD1CE0D4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6096000" y="1931746"/>
            <a:ext cx="1828799" cy="669161"/>
          </a:xfrm>
          <a:prstGeom prst="bent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F1E8782-7E33-429F-8C07-2E45BE6A7B96}"/>
              </a:ext>
            </a:extLst>
          </p:cNvPr>
          <p:cNvSpPr/>
          <p:nvPr/>
        </p:nvSpPr>
        <p:spPr>
          <a:xfrm>
            <a:off x="2499945" y="5876752"/>
            <a:ext cx="89505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ysClr val="windowText" lastClr="000000"/>
                </a:solidFill>
              </a:rPr>
              <a:t>라이센싱</a:t>
            </a:r>
            <a:r>
              <a:rPr lang="en-US" altLang="ko-KR" b="1">
                <a:solidFill>
                  <a:sysClr val="windowText" lastClr="000000"/>
                </a:solidFill>
              </a:rPr>
              <a:t>(</a:t>
            </a:r>
            <a:r>
              <a:rPr lang="ko-KR" altLang="en-US" b="1">
                <a:solidFill>
                  <a:sysClr val="windowText" lastClr="000000"/>
                </a:solidFill>
              </a:rPr>
              <a:t>특허 이전 </a:t>
            </a:r>
            <a:r>
              <a:rPr lang="en-US" altLang="ko-KR" b="1">
                <a:solidFill>
                  <a:sysClr val="windowText" lastClr="000000"/>
                </a:solidFill>
              </a:rPr>
              <a:t>/ </a:t>
            </a:r>
            <a:r>
              <a:rPr lang="ko-KR" altLang="en-US" b="1">
                <a:solidFill>
                  <a:sysClr val="windowText" lastClr="000000"/>
                </a:solidFill>
              </a:rPr>
              <a:t>실시권 계약</a:t>
            </a:r>
            <a:r>
              <a:rPr lang="en-US" altLang="ko-KR" b="1">
                <a:solidFill>
                  <a:sysClr val="windowText" lastClr="000000"/>
                </a:solidFill>
              </a:rPr>
              <a:t>)</a:t>
            </a:r>
            <a:r>
              <a:rPr lang="ko-KR" altLang="en-US" b="1">
                <a:solidFill>
                  <a:sysClr val="windowText" lastClr="000000"/>
                </a:solidFill>
              </a:rPr>
              <a:t> 협약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7CB2A1-4592-4851-B302-D882FAEDB845}"/>
              </a:ext>
            </a:extLst>
          </p:cNvPr>
          <p:cNvSpPr txBox="1"/>
          <p:nvPr/>
        </p:nvSpPr>
        <p:spPr>
          <a:xfrm>
            <a:off x="225105" y="5876752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라이센싱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Case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A13C63D-E3E8-4761-9F22-8D80196403BC}"/>
              </a:ext>
            </a:extLst>
          </p:cNvPr>
          <p:cNvSpPr/>
          <p:nvPr/>
        </p:nvSpPr>
        <p:spPr>
          <a:xfrm>
            <a:off x="2499946" y="3688313"/>
            <a:ext cx="359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ysClr val="windowText" lastClr="000000"/>
                </a:solidFill>
              </a:rPr>
              <a:t>침해금지 및</a:t>
            </a:r>
            <a:r>
              <a:rPr lang="en-US" altLang="ko-KR" b="1" dirty="0">
                <a:solidFill>
                  <a:sysClr val="windowText" lastClr="000000"/>
                </a:solidFill>
              </a:rPr>
              <a:t> </a:t>
            </a:r>
            <a:r>
              <a:rPr lang="ko-KR" altLang="en-US" b="1" dirty="0">
                <a:solidFill>
                  <a:sysClr val="windowText" lastClr="000000"/>
                </a:solidFill>
              </a:rPr>
              <a:t>손해배상 민사 소송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D81950E-0FB5-4134-8AE8-48D33646193C}"/>
              </a:ext>
            </a:extLst>
          </p:cNvPr>
          <p:cNvSpPr/>
          <p:nvPr/>
        </p:nvSpPr>
        <p:spPr>
          <a:xfrm>
            <a:off x="7924799" y="3036065"/>
            <a:ext cx="35257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ysClr val="windowText" lastClr="000000"/>
                </a:solidFill>
              </a:rPr>
              <a:t>소송 내 </a:t>
            </a:r>
            <a:r>
              <a:rPr lang="ko-KR" altLang="en-US" b="1" dirty="0" err="1">
                <a:solidFill>
                  <a:sysClr val="windowText" lastClr="000000"/>
                </a:solidFill>
              </a:rPr>
              <a:t>비침해</a:t>
            </a:r>
            <a:r>
              <a:rPr lang="ko-KR" altLang="en-US" b="1" dirty="0">
                <a:solidFill>
                  <a:sysClr val="windowText" lastClr="000000"/>
                </a:solidFill>
              </a:rPr>
              <a:t> 항변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E6DD63E-EBF9-404C-93E2-7801FB198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2" r="63719" b="38367"/>
          <a:stretch/>
        </p:blipFill>
        <p:spPr>
          <a:xfrm>
            <a:off x="2379862" y="1454352"/>
            <a:ext cx="381978" cy="43745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CAF4B15-EE5B-4FC7-A4C2-3B34DE9FB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2" r="63719" b="38367"/>
          <a:stretch/>
        </p:blipFill>
        <p:spPr>
          <a:xfrm>
            <a:off x="2379862" y="5719578"/>
            <a:ext cx="381978" cy="4374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B37378B-2B56-400F-A7E0-8A0A099CF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2" r="63719" b="38367"/>
          <a:stretch/>
        </p:blipFill>
        <p:spPr>
          <a:xfrm>
            <a:off x="7835899" y="4281711"/>
            <a:ext cx="381978" cy="437457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351ECE39-7B85-4AFB-9306-86FA30F700EA}"/>
              </a:ext>
            </a:extLst>
          </p:cNvPr>
          <p:cNvSpPr/>
          <p:nvPr/>
        </p:nvSpPr>
        <p:spPr>
          <a:xfrm>
            <a:off x="7924798" y="5090951"/>
            <a:ext cx="352571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ysClr val="windowText" lastClr="000000"/>
                </a:solidFill>
              </a:rPr>
              <a:t>회피</a:t>
            </a:r>
            <a:r>
              <a:rPr lang="en-US" altLang="ko-KR" b="1" dirty="0">
                <a:solidFill>
                  <a:sysClr val="windowText" lastClr="000000"/>
                </a:solidFill>
              </a:rPr>
              <a:t> </a:t>
            </a:r>
            <a:r>
              <a:rPr lang="ko-KR" altLang="en-US" b="1" dirty="0">
                <a:solidFill>
                  <a:sysClr val="windowText" lastClr="000000"/>
                </a:solidFill>
              </a:rPr>
              <a:t>설계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62C0FBF-7F2F-4F29-BB99-67B92B6B4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42302" r="63719" b="38367"/>
          <a:stretch/>
        </p:blipFill>
        <p:spPr>
          <a:xfrm>
            <a:off x="7835899" y="5021360"/>
            <a:ext cx="381978" cy="4374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6A8832A-689C-4B97-A71A-F8F758F9CF85}"/>
              </a:ext>
            </a:extLst>
          </p:cNvPr>
          <p:cNvSpPr txBox="1"/>
          <p:nvPr/>
        </p:nvSpPr>
        <p:spPr>
          <a:xfrm>
            <a:off x="225105" y="5152505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침해중단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Case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212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5E2B5AE-BA0F-411F-BD05-C03E6D0CF700}"/>
              </a:ext>
            </a:extLst>
          </p:cNvPr>
          <p:cNvSpPr/>
          <p:nvPr/>
        </p:nvSpPr>
        <p:spPr>
          <a:xfrm>
            <a:off x="1016503" y="3015425"/>
            <a:ext cx="7194976" cy="2203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ko-KR" sz="1500" b="1" dirty="0">
                <a:solidFill>
                  <a:schemeClr val="tx1"/>
                </a:solidFill>
              </a:rPr>
              <a:t>【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청구항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ko-KR" sz="1500" b="1" dirty="0">
                <a:solidFill>
                  <a:schemeClr val="tx1"/>
                </a:solidFill>
              </a:rPr>
              <a:t>】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앉아 있을 때 사람의 몸을 걸치는 도구로서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사람의 엉덩이를 걸치기 위한 밑판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상기 밑판에 부착되어 지면으로부터 공중에 떠받치는 다리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및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상기 밑판의 한 변에 부착되어 상기 도구에 앉은 사람의 등을 지지하는 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뒷판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을 포함하는 의자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7D4312-8A88-4B2B-9C8E-EC16276500E4}"/>
              </a:ext>
            </a:extLst>
          </p:cNvPr>
          <p:cNvSpPr/>
          <p:nvPr/>
        </p:nvSpPr>
        <p:spPr>
          <a:xfrm>
            <a:off x="395536" y="1268760"/>
            <a:ext cx="8853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특허권의 보호 범위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특허법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97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특허발명의 보호범위는 청구범위에 적혀 있는 사항에 의하여 정하여 진다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청구범위란 무엇인가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3A001B-809E-49E5-B805-9AAF15E8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6241" y="3264019"/>
            <a:ext cx="1485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C474C0C-E781-4AB7-9663-448A6E50A7C0}"/>
              </a:ext>
            </a:extLst>
          </p:cNvPr>
          <p:cNvCxnSpPr/>
          <p:nvPr/>
        </p:nvCxnSpPr>
        <p:spPr>
          <a:xfrm>
            <a:off x="4874126" y="3575753"/>
            <a:ext cx="288032" cy="0"/>
          </a:xfrm>
          <a:prstGeom prst="straightConnector1">
            <a:avLst/>
          </a:prstGeom>
          <a:ln w="28575">
            <a:solidFill>
              <a:srgbClr val="0039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6710FC-7EBF-4A20-9F5B-3A0C7539437C}"/>
              </a:ext>
            </a:extLst>
          </p:cNvPr>
          <p:cNvSpPr txBox="1"/>
          <p:nvPr/>
        </p:nvSpPr>
        <p:spPr>
          <a:xfrm>
            <a:off x="5114533" y="341268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>
                <a:solidFill>
                  <a:srgbClr val="003964"/>
                </a:solidFill>
              </a:rPr>
              <a:t>전제부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85207D7-8A0D-477E-BD21-C5C7CFC2B569}"/>
              </a:ext>
            </a:extLst>
          </p:cNvPr>
          <p:cNvCxnSpPr/>
          <p:nvPr/>
        </p:nvCxnSpPr>
        <p:spPr>
          <a:xfrm>
            <a:off x="4146755" y="394863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74C554-4EB5-4A26-8633-11EBDB89F84A}"/>
              </a:ext>
            </a:extLst>
          </p:cNvPr>
          <p:cNvSpPr txBox="1"/>
          <p:nvPr/>
        </p:nvSpPr>
        <p:spPr>
          <a:xfrm>
            <a:off x="4387162" y="3785566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2A656EB-671B-4FFF-A0BD-05AA9A947595}"/>
              </a:ext>
            </a:extLst>
          </p:cNvPr>
          <p:cNvCxnSpPr/>
          <p:nvPr/>
        </p:nvCxnSpPr>
        <p:spPr>
          <a:xfrm>
            <a:off x="6417103" y="4311569"/>
            <a:ext cx="288032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C0B270-C34B-411C-B587-1B12E0EF18E2}"/>
              </a:ext>
            </a:extLst>
          </p:cNvPr>
          <p:cNvSpPr txBox="1"/>
          <p:nvPr/>
        </p:nvSpPr>
        <p:spPr>
          <a:xfrm>
            <a:off x="6652177" y="4149998"/>
            <a:ext cx="3161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E99D35B-1EF2-4DE9-907E-3E05F7E18313}"/>
              </a:ext>
            </a:extLst>
          </p:cNvPr>
          <p:cNvCxnSpPr/>
          <p:nvPr/>
        </p:nvCxnSpPr>
        <p:spPr>
          <a:xfrm>
            <a:off x="7654758" y="4673019"/>
            <a:ext cx="28803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BF0947-153D-46D2-AF24-D4DFD14FEC17}"/>
              </a:ext>
            </a:extLst>
          </p:cNvPr>
          <p:cNvSpPr txBox="1"/>
          <p:nvPr/>
        </p:nvSpPr>
        <p:spPr>
          <a:xfrm>
            <a:off x="7895165" y="4509953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13" name="자유형 16">
            <a:extLst>
              <a:ext uri="{FF2B5EF4-FFF2-40B4-BE49-F238E27FC236}">
                <a16:creationId xmlns:a16="http://schemas.microsoft.com/office/drawing/2014/main" id="{516EAC88-2AE6-4CDE-84A1-A70AB5345220}"/>
              </a:ext>
            </a:extLst>
          </p:cNvPr>
          <p:cNvSpPr/>
          <p:nvPr/>
        </p:nvSpPr>
        <p:spPr>
          <a:xfrm rot="20763650">
            <a:off x="10023267" y="3264019"/>
            <a:ext cx="466725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1E717-B2CA-4D03-A274-6F5DF47AB87A}"/>
              </a:ext>
            </a:extLst>
          </p:cNvPr>
          <p:cNvSpPr txBox="1"/>
          <p:nvPr/>
        </p:nvSpPr>
        <p:spPr>
          <a:xfrm>
            <a:off x="10336401" y="290397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15" name="자유형 18">
            <a:extLst>
              <a:ext uri="{FF2B5EF4-FFF2-40B4-BE49-F238E27FC236}">
                <a16:creationId xmlns:a16="http://schemas.microsoft.com/office/drawing/2014/main" id="{86307052-5501-45DB-B6A9-4981DACE40FA}"/>
              </a:ext>
            </a:extLst>
          </p:cNvPr>
          <p:cNvSpPr/>
          <p:nvPr/>
        </p:nvSpPr>
        <p:spPr>
          <a:xfrm rot="783652" flipH="1">
            <a:off x="8701519" y="3965865"/>
            <a:ext cx="504090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B4B5B-206A-4705-BD82-49319E3DF8EC}"/>
              </a:ext>
            </a:extLst>
          </p:cNvPr>
          <p:cNvSpPr txBox="1"/>
          <p:nvPr/>
        </p:nvSpPr>
        <p:spPr>
          <a:xfrm>
            <a:off x="8608209" y="3624059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008595E-9A29-42B5-B875-A67B756A0F17}"/>
              </a:ext>
            </a:extLst>
          </p:cNvPr>
          <p:cNvCxnSpPr/>
          <p:nvPr/>
        </p:nvCxnSpPr>
        <p:spPr>
          <a:xfrm>
            <a:off x="2705681" y="4994959"/>
            <a:ext cx="288032" cy="0"/>
          </a:xfrm>
          <a:prstGeom prst="straightConnector1">
            <a:avLst/>
          </a:prstGeom>
          <a:ln w="28575">
            <a:solidFill>
              <a:srgbClr val="0039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1B7E64-8494-46D0-BCDD-723CF3AFBD8B}"/>
              </a:ext>
            </a:extLst>
          </p:cNvPr>
          <p:cNvSpPr txBox="1"/>
          <p:nvPr/>
        </p:nvSpPr>
        <p:spPr>
          <a:xfrm>
            <a:off x="2946088" y="483189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003964"/>
                </a:solidFill>
              </a:rPr>
              <a:t>카테고리</a:t>
            </a:r>
          </a:p>
        </p:txBody>
      </p:sp>
      <p:sp>
        <p:nvSpPr>
          <p:cNvPr id="19" name="자유형 22">
            <a:extLst>
              <a:ext uri="{FF2B5EF4-FFF2-40B4-BE49-F238E27FC236}">
                <a16:creationId xmlns:a16="http://schemas.microsoft.com/office/drawing/2014/main" id="{B894FE2A-1C70-4B90-8300-253C68CEDF3B}"/>
              </a:ext>
            </a:extLst>
          </p:cNvPr>
          <p:cNvSpPr/>
          <p:nvPr/>
        </p:nvSpPr>
        <p:spPr>
          <a:xfrm rot="783652" flipV="1">
            <a:off x="10263942" y="4763727"/>
            <a:ext cx="488827" cy="51972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5CFB69-D87D-4657-A411-293366BAC721}"/>
              </a:ext>
            </a:extLst>
          </p:cNvPr>
          <p:cNvSpPr txBox="1"/>
          <p:nvPr/>
        </p:nvSpPr>
        <p:spPr>
          <a:xfrm>
            <a:off x="10696441" y="470417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F11001-F332-4928-9B82-F571B6CDAA61}"/>
              </a:ext>
            </a:extLst>
          </p:cNvPr>
          <p:cNvSpPr/>
          <p:nvPr/>
        </p:nvSpPr>
        <p:spPr>
          <a:xfrm>
            <a:off x="3645378" y="3807513"/>
            <a:ext cx="448419" cy="288032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C1533C0-56F4-4AB7-AE75-164AB5A0BE4F}"/>
              </a:ext>
            </a:extLst>
          </p:cNvPr>
          <p:cNvSpPr/>
          <p:nvPr/>
        </p:nvSpPr>
        <p:spPr>
          <a:xfrm>
            <a:off x="5662049" y="4148503"/>
            <a:ext cx="448419" cy="288032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EEA075C-BB95-4F59-B052-BC02D2CA1588}"/>
              </a:ext>
            </a:extLst>
          </p:cNvPr>
          <p:cNvSpPr/>
          <p:nvPr/>
        </p:nvSpPr>
        <p:spPr>
          <a:xfrm>
            <a:off x="7155649" y="4543861"/>
            <a:ext cx="448419" cy="288032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8CA79E-304C-4B01-9A75-98E271F85607}"/>
              </a:ext>
            </a:extLst>
          </p:cNvPr>
          <p:cNvSpPr txBox="1"/>
          <p:nvPr/>
        </p:nvSpPr>
        <p:spPr>
          <a:xfrm>
            <a:off x="255930" y="15603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권리범위와 특허 분쟁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7D4312-8A88-4B2B-9C8E-EC16276500E4}"/>
              </a:ext>
            </a:extLst>
          </p:cNvPr>
          <p:cNvSpPr/>
          <p:nvPr/>
        </p:nvSpPr>
        <p:spPr>
          <a:xfrm>
            <a:off x="395536" y="1271318"/>
            <a:ext cx="88537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특허권의 보호 범위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특허법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97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특허발명의 보호범위는 청구범위에 적혀 있는 사항에 의하여 정하여 진다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청구범위란 무엇인가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323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BF04A37-C584-4F67-B586-D4EE7CF028E8}"/>
              </a:ext>
            </a:extLst>
          </p:cNvPr>
          <p:cNvSpPr/>
          <p:nvPr/>
        </p:nvSpPr>
        <p:spPr>
          <a:xfrm>
            <a:off x="395536" y="1268760"/>
            <a:ext cx="7045518" cy="5757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특허권의 효력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특허법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94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특허권자는 업으로서 특허발명을 실시할 권리를 독점한다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특허 침해 성립 요건</a:t>
            </a:r>
            <a:b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요건 ①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유효한 권리의 존속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요건 ②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정당권원 없는 자의 실시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요건 ③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발명의 보호범위 내의 실시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요건 ④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업으로서의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실시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80CFC-03C5-4FAA-B810-4B67FF2577A0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권리범위와 특허 분쟁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</p:spTree>
    <p:extLst>
      <p:ext uri="{BB962C8B-B14F-4D97-AF65-F5344CB8AC3E}">
        <p14:creationId xmlns:p14="http://schemas.microsoft.com/office/powerpoint/2010/main" val="376159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8E770A6-EDE7-4041-BE9D-A7F18C4DF7EA}"/>
              </a:ext>
            </a:extLst>
          </p:cNvPr>
          <p:cNvSpPr/>
          <p:nvPr/>
        </p:nvSpPr>
        <p:spPr>
          <a:xfrm>
            <a:off x="395536" y="1268760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특허권의 유효한 존속기간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AB88212-6786-4A03-8426-1BE06128D490}"/>
              </a:ext>
            </a:extLst>
          </p:cNvPr>
          <p:cNvCxnSpPr>
            <a:cxnSpLocks/>
          </p:cNvCxnSpPr>
          <p:nvPr/>
        </p:nvCxnSpPr>
        <p:spPr>
          <a:xfrm>
            <a:off x="1475656" y="2708920"/>
            <a:ext cx="7293857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306DDFB-4D84-418B-87BD-405F23072C41}"/>
              </a:ext>
            </a:extLst>
          </p:cNvPr>
          <p:cNvCxnSpPr/>
          <p:nvPr/>
        </p:nvCxnSpPr>
        <p:spPr>
          <a:xfrm flipV="1">
            <a:off x="1835696" y="270892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B6B511-02F9-40A4-9E06-CCAAEA2AF224}"/>
              </a:ext>
            </a:extLst>
          </p:cNvPr>
          <p:cNvSpPr txBox="1"/>
          <p:nvPr/>
        </p:nvSpPr>
        <p:spPr>
          <a:xfrm>
            <a:off x="1403648" y="299695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특허출원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910CECE-9454-49E4-9392-AB77D21A37B8}"/>
              </a:ext>
            </a:extLst>
          </p:cNvPr>
          <p:cNvCxnSpPr/>
          <p:nvPr/>
        </p:nvCxnSpPr>
        <p:spPr>
          <a:xfrm flipV="1">
            <a:off x="3203848" y="270892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628C2C-92E5-49ED-A08B-884235C9BA96}"/>
              </a:ext>
            </a:extLst>
          </p:cNvPr>
          <p:cNvSpPr txBox="1"/>
          <p:nvPr/>
        </p:nvSpPr>
        <p:spPr>
          <a:xfrm>
            <a:off x="2771800" y="299695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설정등록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4B6D50B-A338-42FD-AC1A-CFBF8EB30C50}"/>
              </a:ext>
            </a:extLst>
          </p:cNvPr>
          <p:cNvCxnSpPr/>
          <p:nvPr/>
        </p:nvCxnSpPr>
        <p:spPr>
          <a:xfrm flipV="1">
            <a:off x="6300192" y="270892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077C7E-8E40-4154-A0D7-856C52C77FB0}"/>
              </a:ext>
            </a:extLst>
          </p:cNvPr>
          <p:cNvSpPr txBox="1"/>
          <p:nvPr/>
        </p:nvSpPr>
        <p:spPr>
          <a:xfrm>
            <a:off x="5868144" y="29969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>
                <a:solidFill>
                  <a:srgbClr val="0070C0"/>
                </a:solidFill>
              </a:rPr>
              <a:t>존속기간</a:t>
            </a:r>
            <a:endParaRPr lang="en-US" altLang="ko-KR" sz="1400" b="1">
              <a:solidFill>
                <a:srgbClr val="0070C0"/>
              </a:solidFill>
            </a:endParaRPr>
          </a:p>
          <a:p>
            <a:pPr algn="ctr"/>
            <a:r>
              <a:rPr lang="ko-KR" altLang="en-US" sz="1400" b="1">
                <a:solidFill>
                  <a:srgbClr val="0070C0"/>
                </a:solidFill>
              </a:rPr>
              <a:t>만료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FD288D-5E90-4E8F-A385-DC65C3EC9EF9}"/>
              </a:ext>
            </a:extLst>
          </p:cNvPr>
          <p:cNvSpPr/>
          <p:nvPr/>
        </p:nvSpPr>
        <p:spPr>
          <a:xfrm>
            <a:off x="1691680" y="256490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6A493A9-B34A-4CC6-9FC9-5D56168360D2}"/>
              </a:ext>
            </a:extLst>
          </p:cNvPr>
          <p:cNvSpPr/>
          <p:nvPr/>
        </p:nvSpPr>
        <p:spPr>
          <a:xfrm>
            <a:off x="6156176" y="256490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20">
            <a:extLst>
              <a:ext uri="{FF2B5EF4-FFF2-40B4-BE49-F238E27FC236}">
                <a16:creationId xmlns:a16="http://schemas.microsoft.com/office/drawing/2014/main" id="{842ABE16-8728-4373-B8FF-F6E77AEC2A66}"/>
              </a:ext>
            </a:extLst>
          </p:cNvPr>
          <p:cNvCxnSpPr>
            <a:stCxn id="10" idx="2"/>
            <a:endCxn id="11" idx="2"/>
          </p:cNvCxnSpPr>
          <p:nvPr/>
        </p:nvCxnSpPr>
        <p:spPr>
          <a:xfrm rot="16200000" flipH="1">
            <a:off x="4067944" y="476672"/>
            <a:ext cx="12700" cy="4464496"/>
          </a:xfrm>
          <a:prstGeom prst="bentConnector3">
            <a:avLst>
              <a:gd name="adj1" fmla="val -382500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812C88-81DE-44F3-9107-479755469DEF}"/>
              </a:ext>
            </a:extLst>
          </p:cNvPr>
          <p:cNvSpPr txBox="1"/>
          <p:nvPr/>
        </p:nvSpPr>
        <p:spPr>
          <a:xfrm>
            <a:off x="3059832" y="1916832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특허출원일로부터 </a:t>
            </a:r>
            <a:r>
              <a:rPr lang="en-US" altLang="ko-KR" sz="1400" b="1">
                <a:solidFill>
                  <a:srgbClr val="0070C0"/>
                </a:solidFill>
              </a:rPr>
              <a:t>20</a:t>
            </a:r>
            <a:r>
              <a:rPr lang="ko-KR" altLang="en-US" sz="1400" b="1">
                <a:solidFill>
                  <a:srgbClr val="0070C0"/>
                </a:solidFill>
              </a:rPr>
              <a:t>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ADF14-7FC0-4831-89BD-8FEC5209500F}"/>
              </a:ext>
            </a:extLst>
          </p:cNvPr>
          <p:cNvSpPr txBox="1"/>
          <p:nvPr/>
        </p:nvSpPr>
        <p:spPr>
          <a:xfrm>
            <a:off x="3779912" y="2708920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제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ko-KR" altLang="en-US" sz="1400" b="1">
                <a:solidFill>
                  <a:srgbClr val="FF0000"/>
                </a:solidFill>
              </a:rPr>
              <a:t>자 특허발명 실시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B447349-483A-46A1-9581-110E40067092}"/>
              </a:ext>
            </a:extLst>
          </p:cNvPr>
          <p:cNvSpPr/>
          <p:nvPr/>
        </p:nvSpPr>
        <p:spPr>
          <a:xfrm>
            <a:off x="3203848" y="2204864"/>
            <a:ext cx="3096344" cy="504056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25">
            <a:extLst>
              <a:ext uri="{FF2B5EF4-FFF2-40B4-BE49-F238E27FC236}">
                <a16:creationId xmlns:a16="http://schemas.microsoft.com/office/drawing/2014/main" id="{C1C8F249-9657-4EE7-B859-E119BB829FBB}"/>
              </a:ext>
            </a:extLst>
          </p:cNvPr>
          <p:cNvSpPr/>
          <p:nvPr/>
        </p:nvSpPr>
        <p:spPr>
          <a:xfrm>
            <a:off x="4057211" y="3078485"/>
            <a:ext cx="360040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576ED-B7D1-4AEB-A98D-A9CFC18F05A8}"/>
              </a:ext>
            </a:extLst>
          </p:cNvPr>
          <p:cNvSpPr txBox="1"/>
          <p:nvPr/>
        </p:nvSpPr>
        <p:spPr>
          <a:xfrm>
            <a:off x="4355976" y="299695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특허 침해</a:t>
            </a:r>
            <a:r>
              <a:rPr lang="en-US" altLang="ko-KR" sz="1400" b="1" dirty="0">
                <a:solidFill>
                  <a:srgbClr val="FF0000"/>
                </a:solidFill>
              </a:rPr>
              <a:t>!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391EA31-022F-4D7A-869D-B8FE0C3981FA}"/>
              </a:ext>
            </a:extLst>
          </p:cNvPr>
          <p:cNvCxnSpPr>
            <a:cxnSpLocks/>
          </p:cNvCxnSpPr>
          <p:nvPr/>
        </p:nvCxnSpPr>
        <p:spPr>
          <a:xfrm>
            <a:off x="1475656" y="4293096"/>
            <a:ext cx="7102083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0193E19-E50B-4851-8C66-876A30788592}"/>
              </a:ext>
            </a:extLst>
          </p:cNvPr>
          <p:cNvCxnSpPr/>
          <p:nvPr/>
        </p:nvCxnSpPr>
        <p:spPr>
          <a:xfrm flipV="1">
            <a:off x="1835696" y="429309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D8BBE1-4B33-41B9-A1F2-91902C0E5A55}"/>
              </a:ext>
            </a:extLst>
          </p:cNvPr>
          <p:cNvSpPr txBox="1"/>
          <p:nvPr/>
        </p:nvSpPr>
        <p:spPr>
          <a:xfrm>
            <a:off x="1403648" y="45811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특허출원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F40A47A-FC8C-4258-9AC4-071D3606CC4C}"/>
              </a:ext>
            </a:extLst>
          </p:cNvPr>
          <p:cNvCxnSpPr/>
          <p:nvPr/>
        </p:nvCxnSpPr>
        <p:spPr>
          <a:xfrm flipV="1">
            <a:off x="3203848" y="429309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AD46C5B-8925-4444-9236-22BF0D0D92F0}"/>
              </a:ext>
            </a:extLst>
          </p:cNvPr>
          <p:cNvSpPr txBox="1"/>
          <p:nvPr/>
        </p:nvSpPr>
        <p:spPr>
          <a:xfrm>
            <a:off x="2771800" y="45811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설정등록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CDAA893-8CB1-4104-A62C-1D45A75F1DF1}"/>
              </a:ext>
            </a:extLst>
          </p:cNvPr>
          <p:cNvCxnSpPr/>
          <p:nvPr/>
        </p:nvCxnSpPr>
        <p:spPr>
          <a:xfrm flipV="1">
            <a:off x="6300192" y="429309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7B2233-287D-4166-BDD3-2C180F56D93D}"/>
              </a:ext>
            </a:extLst>
          </p:cNvPr>
          <p:cNvSpPr txBox="1"/>
          <p:nvPr/>
        </p:nvSpPr>
        <p:spPr>
          <a:xfrm>
            <a:off x="5868144" y="458112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>
                <a:solidFill>
                  <a:srgbClr val="0070C0"/>
                </a:solidFill>
              </a:rPr>
              <a:t>존속기간</a:t>
            </a:r>
            <a:endParaRPr lang="en-US" altLang="ko-KR" sz="1400" b="1">
              <a:solidFill>
                <a:srgbClr val="0070C0"/>
              </a:solidFill>
            </a:endParaRPr>
          </a:p>
          <a:p>
            <a:pPr algn="ctr"/>
            <a:r>
              <a:rPr lang="ko-KR" altLang="en-US" sz="1400" b="1">
                <a:solidFill>
                  <a:srgbClr val="0070C0"/>
                </a:solidFill>
              </a:rPr>
              <a:t>만료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F91FF2F-C06F-405F-BE2C-8095B96ED108}"/>
              </a:ext>
            </a:extLst>
          </p:cNvPr>
          <p:cNvSpPr/>
          <p:nvPr/>
        </p:nvSpPr>
        <p:spPr>
          <a:xfrm>
            <a:off x="1691680" y="4149080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D09B6AE-018E-4483-8B30-9554FCB852A2}"/>
              </a:ext>
            </a:extLst>
          </p:cNvPr>
          <p:cNvSpPr/>
          <p:nvPr/>
        </p:nvSpPr>
        <p:spPr>
          <a:xfrm>
            <a:off x="6156176" y="4149080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38">
            <a:extLst>
              <a:ext uri="{FF2B5EF4-FFF2-40B4-BE49-F238E27FC236}">
                <a16:creationId xmlns:a16="http://schemas.microsoft.com/office/drawing/2014/main" id="{DA6EFD94-E09B-4582-A2CD-40E2DB98ABA1}"/>
              </a:ext>
            </a:extLst>
          </p:cNvPr>
          <p:cNvCxnSpPr>
            <a:stCxn id="25" idx="2"/>
            <a:endCxn id="26" idx="2"/>
          </p:cNvCxnSpPr>
          <p:nvPr/>
        </p:nvCxnSpPr>
        <p:spPr>
          <a:xfrm rot="16200000" flipH="1">
            <a:off x="4067944" y="2060848"/>
            <a:ext cx="12700" cy="4464496"/>
          </a:xfrm>
          <a:prstGeom prst="bentConnector3">
            <a:avLst>
              <a:gd name="adj1" fmla="val -382500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BEE7B5-18D7-4445-813E-15982AD87EF6}"/>
              </a:ext>
            </a:extLst>
          </p:cNvPr>
          <p:cNvSpPr txBox="1"/>
          <p:nvPr/>
        </p:nvSpPr>
        <p:spPr>
          <a:xfrm>
            <a:off x="3059832" y="3501008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특허출원일로부터 </a:t>
            </a:r>
            <a:r>
              <a:rPr lang="en-US" altLang="ko-KR" sz="1400" b="1">
                <a:solidFill>
                  <a:srgbClr val="0070C0"/>
                </a:solidFill>
              </a:rPr>
              <a:t>20</a:t>
            </a:r>
            <a:r>
              <a:rPr lang="ko-KR" altLang="en-US" sz="1400" b="1">
                <a:solidFill>
                  <a:srgbClr val="0070C0"/>
                </a:solidFill>
              </a:rPr>
              <a:t>년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06FEB-56AE-40B7-814C-18DD4637765A}"/>
              </a:ext>
            </a:extLst>
          </p:cNvPr>
          <p:cNvSpPr txBox="1"/>
          <p:nvPr/>
        </p:nvSpPr>
        <p:spPr>
          <a:xfrm>
            <a:off x="1475656" y="5157192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제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ko-KR" altLang="en-US" sz="1400" b="1">
                <a:solidFill>
                  <a:srgbClr val="FF0000"/>
                </a:solidFill>
              </a:rPr>
              <a:t>자 특허발명 실시</a:t>
            </a:r>
          </a:p>
        </p:txBody>
      </p:sp>
      <p:sp>
        <p:nvSpPr>
          <p:cNvPr id="30" name="오른쪽 화살표 42">
            <a:extLst>
              <a:ext uri="{FF2B5EF4-FFF2-40B4-BE49-F238E27FC236}">
                <a16:creationId xmlns:a16="http://schemas.microsoft.com/office/drawing/2014/main" id="{31CC63CB-0A5E-40C3-A45F-7ADC9E6F9026}"/>
              </a:ext>
            </a:extLst>
          </p:cNvPr>
          <p:cNvSpPr/>
          <p:nvPr/>
        </p:nvSpPr>
        <p:spPr>
          <a:xfrm>
            <a:off x="1691680" y="5536282"/>
            <a:ext cx="360040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DD5E48-94B2-4562-BAC6-A6AF3340B7C5}"/>
              </a:ext>
            </a:extLst>
          </p:cNvPr>
          <p:cNvSpPr txBox="1"/>
          <p:nvPr/>
        </p:nvSpPr>
        <p:spPr>
          <a:xfrm>
            <a:off x="2051720" y="5445224"/>
            <a:ext cx="576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침해</a:t>
            </a:r>
            <a:r>
              <a:rPr lang="en-US" altLang="ko-KR" sz="14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altLang="ko-KR" sz="1400" b="1" dirty="0">
                <a:solidFill>
                  <a:srgbClr val="FF0000"/>
                </a:solidFill>
              </a:rPr>
              <a:t>But, </a:t>
            </a:r>
            <a:r>
              <a:rPr lang="ko-KR" altLang="en-US" sz="1400" b="1" dirty="0">
                <a:solidFill>
                  <a:srgbClr val="FF0000"/>
                </a:solidFill>
              </a:rPr>
              <a:t>출원 공개 및 경고 후 보상금 청구권을 설정 등록 후에 행사 가능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37B5F61-AF1B-46E7-B566-5B17FC618CB1}"/>
              </a:ext>
            </a:extLst>
          </p:cNvPr>
          <p:cNvSpPr/>
          <p:nvPr/>
        </p:nvSpPr>
        <p:spPr>
          <a:xfrm>
            <a:off x="1835696" y="3789040"/>
            <a:ext cx="1368152" cy="504056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DC7917C-9793-40CF-AE0E-D13350891CBF}"/>
              </a:ext>
            </a:extLst>
          </p:cNvPr>
          <p:cNvCxnSpPr/>
          <p:nvPr/>
        </p:nvCxnSpPr>
        <p:spPr>
          <a:xfrm flipV="1">
            <a:off x="2555776" y="4293096"/>
            <a:ext cx="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777AA2-EDB0-4D21-A699-B2CCBC27598C}"/>
              </a:ext>
            </a:extLst>
          </p:cNvPr>
          <p:cNvSpPr/>
          <p:nvPr/>
        </p:nvSpPr>
        <p:spPr>
          <a:xfrm>
            <a:off x="4057211" y="286177"/>
            <a:ext cx="2160240" cy="576064"/>
          </a:xfrm>
          <a:prstGeom prst="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요건 ①</a:t>
            </a:r>
            <a:r>
              <a:rPr lang="en-US" altLang="ko-KR" sz="1200" b="1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유효한 권리의 존속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94BCA7-F664-45FB-B3C5-4EBF60636AF8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05EB7D-995C-4182-8A9C-6760AB00CC79}"/>
              </a:ext>
            </a:extLst>
          </p:cNvPr>
          <p:cNvSpPr txBox="1"/>
          <p:nvPr/>
        </p:nvSpPr>
        <p:spPr>
          <a:xfrm>
            <a:off x="6919327" y="2708920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제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ko-KR" altLang="en-US" sz="1400" b="1">
                <a:solidFill>
                  <a:srgbClr val="FF0000"/>
                </a:solidFill>
              </a:rPr>
              <a:t>자 특허발명 실시</a:t>
            </a:r>
          </a:p>
        </p:txBody>
      </p:sp>
      <p:sp>
        <p:nvSpPr>
          <p:cNvPr id="40" name="오른쪽 화살표 25">
            <a:extLst>
              <a:ext uri="{FF2B5EF4-FFF2-40B4-BE49-F238E27FC236}">
                <a16:creationId xmlns:a16="http://schemas.microsoft.com/office/drawing/2014/main" id="{6EF74F6B-8461-4A58-A515-21C97A26756E}"/>
              </a:ext>
            </a:extLst>
          </p:cNvPr>
          <p:cNvSpPr/>
          <p:nvPr/>
        </p:nvSpPr>
        <p:spPr>
          <a:xfrm>
            <a:off x="7196626" y="3078485"/>
            <a:ext cx="360040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CD69C-D5B7-4B7C-BB5F-DF38DA47250A}"/>
              </a:ext>
            </a:extLst>
          </p:cNvPr>
          <p:cNvSpPr txBox="1"/>
          <p:nvPr/>
        </p:nvSpPr>
        <p:spPr>
          <a:xfrm>
            <a:off x="7495391" y="299695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특허 침해</a:t>
            </a:r>
            <a:r>
              <a:rPr lang="en-US" altLang="ko-KR" sz="1400" b="1" dirty="0">
                <a:solidFill>
                  <a:srgbClr val="FF0000"/>
                </a:solidFill>
              </a:rPr>
              <a:t>X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9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FC83133-6598-49ED-8395-C44516E9C35D}"/>
              </a:ext>
            </a:extLst>
          </p:cNvPr>
          <p:cNvSpPr/>
          <p:nvPr/>
        </p:nvSpPr>
        <p:spPr>
          <a:xfrm>
            <a:off x="509836" y="1065560"/>
            <a:ext cx="8496944" cy="4332276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정당한 </a:t>
            </a:r>
            <a:r>
              <a:rPr lang="ko-KR" altLang="en-US" sz="24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권원</a:t>
            </a:r>
            <a:endParaRPr lang="en-US" altLang="ko-KR" sz="24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전용 </a:t>
            </a:r>
            <a:r>
              <a:rPr lang="ko-KR" altLang="en-US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실시권자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(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특허법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100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조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전용 </a:t>
            </a:r>
            <a:r>
              <a:rPr lang="ko-KR" altLang="en-US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실시권자는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특허 발명을 업으로서 실시할 권리를 독점한다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.(100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조 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2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항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“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독점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” -&gt; </a:t>
            </a:r>
            <a:r>
              <a:rPr lang="ko-KR" altLang="en-US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전용실시권자도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타인에 대한 실시 배제 효력을 가짐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ko-KR" altLang="en-US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전용실시권자가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있는 경우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특허권자도 그 범위 내에서는 권리 없음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(94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조 단서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통상 </a:t>
            </a:r>
            <a:r>
              <a:rPr lang="ko-KR" altLang="en-US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실시권자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(특허법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102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조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통상 </a:t>
            </a:r>
            <a:r>
              <a:rPr lang="ko-KR" altLang="en-US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실시권자는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특허 발명을 업으로서 실시할 권리를 가진다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.(102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조 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2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항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단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타인에 대한 실시 배제 효력은 없음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2B6C37E-FBA1-4CBA-AB76-5D7678630A17}"/>
              </a:ext>
            </a:extLst>
          </p:cNvPr>
          <p:cNvSpPr/>
          <p:nvPr/>
        </p:nvSpPr>
        <p:spPr>
          <a:xfrm>
            <a:off x="4281140" y="318139"/>
            <a:ext cx="2160240" cy="576064"/>
          </a:xfrm>
          <a:prstGeom prst="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요건 ②</a:t>
            </a:r>
            <a:r>
              <a:rPr lang="en-US" altLang="ko-KR" sz="1200" b="1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정당권원 없는 자의 실시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A077E-ABDC-4CBD-AA73-04385DDFC82E}"/>
              </a:ext>
            </a:extLst>
          </p:cNvPr>
          <p:cNvSpPr txBox="1"/>
          <p:nvPr/>
        </p:nvSpPr>
        <p:spPr>
          <a:xfrm>
            <a:off x="676382" y="329780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甲</a:t>
            </a:r>
            <a:r>
              <a:rPr lang="en-US" altLang="ko-KR"/>
              <a:t>(</a:t>
            </a:r>
            <a:r>
              <a:rPr lang="ko-KR" altLang="en-US"/>
              <a:t>특허권자</a:t>
            </a:r>
            <a:r>
              <a:rPr lang="en-US" altLang="ko-KR"/>
              <a:t>) </a:t>
            </a:r>
            <a:endParaRPr lang="ko-KR" altLang="en-US"/>
          </a:p>
        </p:txBody>
      </p:sp>
      <p:sp>
        <p:nvSpPr>
          <p:cNvPr id="5" name="오른쪽 화살표 7">
            <a:extLst>
              <a:ext uri="{FF2B5EF4-FFF2-40B4-BE49-F238E27FC236}">
                <a16:creationId xmlns:a16="http://schemas.microsoft.com/office/drawing/2014/main" id="{A503A6F1-96A2-44A4-8FC2-55C06BA6549F}"/>
              </a:ext>
            </a:extLst>
          </p:cNvPr>
          <p:cNvSpPr/>
          <p:nvPr/>
        </p:nvSpPr>
        <p:spPr>
          <a:xfrm>
            <a:off x="2166020" y="3297808"/>
            <a:ext cx="1008112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전용 실시권 계약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883AB-A282-42CF-B96C-3F2DCFC93337}"/>
              </a:ext>
            </a:extLst>
          </p:cNvPr>
          <p:cNvSpPr txBox="1"/>
          <p:nvPr/>
        </p:nvSpPr>
        <p:spPr>
          <a:xfrm>
            <a:off x="3102124" y="329780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乙</a:t>
            </a:r>
            <a:r>
              <a:rPr lang="en-US" altLang="ko-KR"/>
              <a:t>(</a:t>
            </a:r>
            <a:r>
              <a:rPr lang="ko-KR" altLang="en-US"/>
              <a:t>전용실시권자</a:t>
            </a:r>
            <a:r>
              <a:rPr lang="en-US" altLang="ko-KR"/>
              <a:t>) 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81773-A27D-433C-8E07-C9772200CECD}"/>
              </a:ext>
            </a:extLst>
          </p:cNvPr>
          <p:cNvSpPr txBox="1"/>
          <p:nvPr/>
        </p:nvSpPr>
        <p:spPr>
          <a:xfrm>
            <a:off x="892406" y="3566095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실시 불가</a:t>
            </a:r>
            <a:r>
              <a:rPr lang="en-US" altLang="ko-KR" sz="1400" b="1">
                <a:solidFill>
                  <a:srgbClr val="FF0000"/>
                </a:solidFill>
              </a:rPr>
              <a:t>!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AA094-5116-4229-8FFF-01971F884E36}"/>
              </a:ext>
            </a:extLst>
          </p:cNvPr>
          <p:cNvSpPr txBox="1"/>
          <p:nvPr/>
        </p:nvSpPr>
        <p:spPr>
          <a:xfrm>
            <a:off x="6962563" y="3423162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丙</a:t>
            </a:r>
            <a:r>
              <a:rPr lang="en-US" altLang="ko-KR"/>
              <a:t>(</a:t>
            </a:r>
            <a:r>
              <a:rPr lang="ko-KR" altLang="en-US"/>
              <a:t>제</a:t>
            </a:r>
            <a:r>
              <a:rPr lang="en-US" altLang="ko-KR"/>
              <a:t>3</a:t>
            </a:r>
            <a:r>
              <a:rPr lang="ko-KR" altLang="en-US"/>
              <a:t>자</a:t>
            </a:r>
            <a:r>
              <a:rPr lang="en-US" altLang="ko-KR"/>
              <a:t>) -</a:t>
            </a:r>
            <a:r>
              <a:rPr lang="ko-KR" altLang="en-US"/>
              <a:t>실시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9F1F9-DD41-401C-B19F-7C0005CB29C6}"/>
              </a:ext>
            </a:extLst>
          </p:cNvPr>
          <p:cNvSpPr txBox="1"/>
          <p:nvPr/>
        </p:nvSpPr>
        <p:spPr>
          <a:xfrm>
            <a:off x="3246140" y="3585840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실시할 권리 독점</a:t>
            </a:r>
            <a:r>
              <a:rPr lang="en-US" altLang="ko-KR" sz="1400" b="1">
                <a:solidFill>
                  <a:srgbClr val="FF0000"/>
                </a:solidFill>
              </a:rPr>
              <a:t>!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0" name="오른쪽 화살표 13">
            <a:extLst>
              <a:ext uri="{FF2B5EF4-FFF2-40B4-BE49-F238E27FC236}">
                <a16:creationId xmlns:a16="http://schemas.microsoft.com/office/drawing/2014/main" id="{7D9A3FA2-EA15-4291-B321-A21A4E98023D}"/>
              </a:ext>
            </a:extLst>
          </p:cNvPr>
          <p:cNvSpPr/>
          <p:nvPr/>
        </p:nvSpPr>
        <p:spPr>
          <a:xfrm>
            <a:off x="5118348" y="3369816"/>
            <a:ext cx="1800200" cy="504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침해 금지 청구 가능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6C5DF-7D04-4A08-926E-6C37C4404CE6}"/>
              </a:ext>
            </a:extLst>
          </p:cNvPr>
          <p:cNvSpPr txBox="1"/>
          <p:nvPr/>
        </p:nvSpPr>
        <p:spPr>
          <a:xfrm>
            <a:off x="676382" y="538604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甲</a:t>
            </a:r>
            <a:r>
              <a:rPr lang="en-US" altLang="ko-KR"/>
              <a:t>(</a:t>
            </a:r>
            <a:r>
              <a:rPr lang="ko-KR" altLang="en-US"/>
              <a:t>특허권자</a:t>
            </a:r>
            <a:r>
              <a:rPr lang="en-US" altLang="ko-KR"/>
              <a:t>) </a:t>
            </a:r>
            <a:endParaRPr lang="ko-KR" altLang="en-US"/>
          </a:p>
        </p:txBody>
      </p:sp>
      <p:sp>
        <p:nvSpPr>
          <p:cNvPr id="12" name="오른쪽 화살표 15">
            <a:extLst>
              <a:ext uri="{FF2B5EF4-FFF2-40B4-BE49-F238E27FC236}">
                <a16:creationId xmlns:a16="http://schemas.microsoft.com/office/drawing/2014/main" id="{40E88FEC-3B83-4F84-89B6-CB5154F2CA9E}"/>
              </a:ext>
            </a:extLst>
          </p:cNvPr>
          <p:cNvSpPr/>
          <p:nvPr/>
        </p:nvSpPr>
        <p:spPr>
          <a:xfrm>
            <a:off x="2166020" y="5386040"/>
            <a:ext cx="1008112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통상 실시권 계약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18C56-C23C-4F5E-9B12-B0B1BB553872}"/>
              </a:ext>
            </a:extLst>
          </p:cNvPr>
          <p:cNvSpPr txBox="1"/>
          <p:nvPr/>
        </p:nvSpPr>
        <p:spPr>
          <a:xfrm>
            <a:off x="3102124" y="538604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乙</a:t>
            </a:r>
            <a:r>
              <a:rPr lang="en-US" altLang="ko-KR"/>
              <a:t>(</a:t>
            </a:r>
            <a:r>
              <a:rPr lang="ko-KR" altLang="en-US"/>
              <a:t>통상실시권자</a:t>
            </a:r>
            <a:r>
              <a:rPr lang="en-US" altLang="ko-KR"/>
              <a:t>) </a:t>
            </a:r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31D65-BFEE-4E42-9623-05CF3C777A30}"/>
              </a:ext>
            </a:extLst>
          </p:cNvPr>
          <p:cNvSpPr txBox="1"/>
          <p:nvPr/>
        </p:nvSpPr>
        <p:spPr>
          <a:xfrm>
            <a:off x="892406" y="5654327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실시 가능</a:t>
            </a:r>
            <a:r>
              <a:rPr lang="en-US" altLang="ko-KR" sz="1400" b="1">
                <a:solidFill>
                  <a:srgbClr val="FF0000"/>
                </a:solidFill>
              </a:rPr>
              <a:t>!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D03EF2-8F19-4781-94DA-D08F50025680}"/>
              </a:ext>
            </a:extLst>
          </p:cNvPr>
          <p:cNvSpPr txBox="1"/>
          <p:nvPr/>
        </p:nvSpPr>
        <p:spPr>
          <a:xfrm>
            <a:off x="6962563" y="5511394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丙</a:t>
            </a:r>
            <a:r>
              <a:rPr lang="en-US" altLang="ko-KR"/>
              <a:t>(</a:t>
            </a:r>
            <a:r>
              <a:rPr lang="ko-KR" altLang="en-US"/>
              <a:t>제</a:t>
            </a:r>
            <a:r>
              <a:rPr lang="en-US" altLang="ko-KR"/>
              <a:t>3</a:t>
            </a:r>
            <a:r>
              <a:rPr lang="ko-KR" altLang="en-US"/>
              <a:t>자</a:t>
            </a:r>
            <a:r>
              <a:rPr lang="en-US" altLang="ko-KR"/>
              <a:t>) -</a:t>
            </a:r>
            <a:r>
              <a:rPr lang="ko-KR" altLang="en-US"/>
              <a:t>실시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B4301-FF38-4965-A427-53AE49F822EB}"/>
              </a:ext>
            </a:extLst>
          </p:cNvPr>
          <p:cNvSpPr txBox="1"/>
          <p:nvPr/>
        </p:nvSpPr>
        <p:spPr>
          <a:xfrm>
            <a:off x="3246140" y="5674072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실시할 권리 가짐</a:t>
            </a:r>
            <a:r>
              <a:rPr lang="en-US" altLang="ko-KR" sz="1400" b="1">
                <a:solidFill>
                  <a:srgbClr val="FF0000"/>
                </a:solidFill>
              </a:rPr>
              <a:t>!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7" name="오른쪽 화살표 20">
            <a:extLst>
              <a:ext uri="{FF2B5EF4-FFF2-40B4-BE49-F238E27FC236}">
                <a16:creationId xmlns:a16="http://schemas.microsoft.com/office/drawing/2014/main" id="{0627082E-8CE9-4892-BFF3-54B6D2DB6D1E}"/>
              </a:ext>
            </a:extLst>
          </p:cNvPr>
          <p:cNvSpPr/>
          <p:nvPr/>
        </p:nvSpPr>
        <p:spPr>
          <a:xfrm>
            <a:off x="5118348" y="5458048"/>
            <a:ext cx="1800200" cy="504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침해 금지 청구 불가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BF15E-4ED3-47A8-9E7E-985869687734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</p:spTree>
    <p:extLst>
      <p:ext uri="{BB962C8B-B14F-4D97-AF65-F5344CB8AC3E}">
        <p14:creationId xmlns:p14="http://schemas.microsoft.com/office/powerpoint/2010/main" val="220609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7EA2128-6851-41A2-94F2-3E5BC99A747F}"/>
              </a:ext>
            </a:extLst>
          </p:cNvPr>
          <p:cNvSpPr/>
          <p:nvPr/>
        </p:nvSpPr>
        <p:spPr>
          <a:xfrm>
            <a:off x="395536" y="1314589"/>
            <a:ext cx="7824205" cy="2531783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문헌 침해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-&gt;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구성 요소 완비의 원칙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(All Element’s Rule; AER)</a:t>
            </a:r>
          </a:p>
          <a:p>
            <a:pPr>
              <a:lnSpc>
                <a:spcPct val="150000"/>
              </a:lnSpc>
            </a:pP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▶ 특허권의 권리범위는 특허청구범위에 의해 특정되며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▶ 특허 청구 범위의 구성을 모두 실시하고 있어야 특허 침해를 구성함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의자 사례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ko-KR" altLang="en-US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7F60E5F-C201-41DA-8FBB-B22DD0B9347C}"/>
              </a:ext>
            </a:extLst>
          </p:cNvPr>
          <p:cNvSpPr/>
          <p:nvPr/>
        </p:nvSpPr>
        <p:spPr>
          <a:xfrm>
            <a:off x="4179540" y="241628"/>
            <a:ext cx="2160240" cy="576064"/>
          </a:xfrm>
          <a:prstGeom prst="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요건 ③</a:t>
            </a:r>
            <a:r>
              <a:rPr lang="en-US" altLang="ko-KR" sz="1200" b="1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발명의 보호범위 내의 실시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A84818-A4F7-4337-8B6D-EB30EC3ACE79}"/>
              </a:ext>
            </a:extLst>
          </p:cNvPr>
          <p:cNvSpPr/>
          <p:nvPr/>
        </p:nvSpPr>
        <p:spPr>
          <a:xfrm>
            <a:off x="755575" y="3573016"/>
            <a:ext cx="7594097" cy="22458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ko-KR" sz="1500" b="1" dirty="0">
                <a:solidFill>
                  <a:schemeClr val="tx1"/>
                </a:solidFill>
              </a:rPr>
              <a:t>【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청구항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ko-KR" sz="1500" b="1" dirty="0">
                <a:solidFill>
                  <a:schemeClr val="tx1"/>
                </a:solidFill>
              </a:rPr>
              <a:t>】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앉아 있을 때 사람의 몸을 걸치는 도구로서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endParaRPr lang="en-US" altLang="ko-KR" sz="3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사람의 엉덩이를 걸치기 위한 밑판</a:t>
            </a:r>
            <a:r>
              <a:rPr lang="en-US" altLang="ko-KR" sz="1500" b="1" dirty="0">
                <a:solidFill>
                  <a:srgbClr val="FF0000"/>
                </a:solidFill>
                <a:latin typeface="+mn-ea"/>
              </a:rPr>
              <a:t>(A)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상기 밑판에 부착되어 지면으로부터 공중에 떠받치는 다리</a:t>
            </a:r>
            <a:r>
              <a:rPr lang="en-US" altLang="ko-KR" sz="1500" b="1" dirty="0">
                <a:solidFill>
                  <a:srgbClr val="00B050"/>
                </a:solidFill>
                <a:latin typeface="+mn-ea"/>
              </a:rPr>
              <a:t>(B)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및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상기 밑판의 한 변에 부착되어 상기 도구에 앉은 사람의 등을 지지하는 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뒷판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rgbClr val="0000FF"/>
                </a:solidFill>
                <a:latin typeface="+mn-ea"/>
              </a:rPr>
              <a:t>(C)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을 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포함하는 의자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D74F3D8-3427-4993-836C-81EEB4C7FB77}"/>
              </a:ext>
            </a:extLst>
          </p:cNvPr>
          <p:cNvSpPr/>
          <p:nvPr/>
        </p:nvSpPr>
        <p:spPr>
          <a:xfrm>
            <a:off x="3384451" y="4388424"/>
            <a:ext cx="673199" cy="319261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28EFE1-39C9-4876-9F94-17FF253732E4}"/>
              </a:ext>
            </a:extLst>
          </p:cNvPr>
          <p:cNvSpPr/>
          <p:nvPr/>
        </p:nvSpPr>
        <p:spPr>
          <a:xfrm>
            <a:off x="5401122" y="4707685"/>
            <a:ext cx="704403" cy="336401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B08694F-8AE8-448F-ADE6-4D38792CE250}"/>
              </a:ext>
            </a:extLst>
          </p:cNvPr>
          <p:cNvSpPr/>
          <p:nvPr/>
        </p:nvSpPr>
        <p:spPr>
          <a:xfrm>
            <a:off x="6838012" y="5044086"/>
            <a:ext cx="779173" cy="331477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E8CBB-41D6-4B34-B797-B146C4E09C25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</p:spTree>
    <p:extLst>
      <p:ext uri="{BB962C8B-B14F-4D97-AF65-F5344CB8AC3E}">
        <p14:creationId xmlns:p14="http://schemas.microsoft.com/office/powerpoint/2010/main" val="208031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2A8B9-5993-4F97-A9EE-EC225FB302CB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다음 중 침해품은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CD9C5D-57E3-4A7A-BBA7-E9E0A931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599" y="2005856"/>
            <a:ext cx="2514401" cy="30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9C7F239-EF8A-4D6B-9BFB-224D917F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84" y="1861840"/>
            <a:ext cx="2904746" cy="34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1598E63-0E89-42A5-814B-71057D048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2916" y="2090765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2954518-6493-484E-A6BC-37A4789D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566" y="2234781"/>
            <a:ext cx="1823179" cy="29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85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C1D237B-8A0F-4A18-BD0E-CF796F3E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304" y="1988840"/>
            <a:ext cx="2514401" cy="30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FB1FE-BD73-483C-A12B-20A16592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904746" cy="34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자유형 11">
            <a:extLst>
              <a:ext uri="{FF2B5EF4-FFF2-40B4-BE49-F238E27FC236}">
                <a16:creationId xmlns:a16="http://schemas.microsoft.com/office/drawing/2014/main" id="{C198A036-ECBE-4DA1-9720-62F4D35208E5}"/>
              </a:ext>
            </a:extLst>
          </p:cNvPr>
          <p:cNvSpPr/>
          <p:nvPr/>
        </p:nvSpPr>
        <p:spPr>
          <a:xfrm rot="20763650">
            <a:off x="2650570" y="2113437"/>
            <a:ext cx="466725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60C34-0470-49FD-A8A8-9DB06F7C0B29}"/>
              </a:ext>
            </a:extLst>
          </p:cNvPr>
          <p:cNvSpPr txBox="1"/>
          <p:nvPr/>
        </p:nvSpPr>
        <p:spPr>
          <a:xfrm>
            <a:off x="2963704" y="1753397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6" name="자유형 13">
            <a:extLst>
              <a:ext uri="{FF2B5EF4-FFF2-40B4-BE49-F238E27FC236}">
                <a16:creationId xmlns:a16="http://schemas.microsoft.com/office/drawing/2014/main" id="{3AB419F9-B651-4D8C-BF88-F17AD89485C8}"/>
              </a:ext>
            </a:extLst>
          </p:cNvPr>
          <p:cNvSpPr/>
          <p:nvPr/>
        </p:nvSpPr>
        <p:spPr>
          <a:xfrm rot="783652" flipH="1">
            <a:off x="1136918" y="3194742"/>
            <a:ext cx="504090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F669D-C18D-4FC6-AFEC-E7376203B85D}"/>
              </a:ext>
            </a:extLst>
          </p:cNvPr>
          <p:cNvSpPr txBox="1"/>
          <p:nvPr/>
        </p:nvSpPr>
        <p:spPr>
          <a:xfrm>
            <a:off x="1043608" y="2852936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8" name="자유형 15">
            <a:extLst>
              <a:ext uri="{FF2B5EF4-FFF2-40B4-BE49-F238E27FC236}">
                <a16:creationId xmlns:a16="http://schemas.microsoft.com/office/drawing/2014/main" id="{F62B2D00-958E-4F1F-A702-9A4C5F317706}"/>
              </a:ext>
            </a:extLst>
          </p:cNvPr>
          <p:cNvSpPr/>
          <p:nvPr/>
        </p:nvSpPr>
        <p:spPr>
          <a:xfrm rot="783652" flipV="1">
            <a:off x="3119645" y="4371502"/>
            <a:ext cx="488827" cy="51972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3950A-92EA-490F-A801-A49F4E9CF233}"/>
              </a:ext>
            </a:extLst>
          </p:cNvPr>
          <p:cNvSpPr txBox="1"/>
          <p:nvPr/>
        </p:nvSpPr>
        <p:spPr>
          <a:xfrm>
            <a:off x="3563888" y="4293096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sp>
        <p:nvSpPr>
          <p:cNvPr id="10" name="자유형 17">
            <a:extLst>
              <a:ext uri="{FF2B5EF4-FFF2-40B4-BE49-F238E27FC236}">
                <a16:creationId xmlns:a16="http://schemas.microsoft.com/office/drawing/2014/main" id="{333AA05F-1EF2-479F-B94F-AA2770C4DFB2}"/>
              </a:ext>
            </a:extLst>
          </p:cNvPr>
          <p:cNvSpPr/>
          <p:nvPr/>
        </p:nvSpPr>
        <p:spPr>
          <a:xfrm rot="20763650">
            <a:off x="7887346" y="1844824"/>
            <a:ext cx="466725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8B88F-4128-4152-BBAC-887DF2574243}"/>
              </a:ext>
            </a:extLst>
          </p:cNvPr>
          <p:cNvSpPr txBox="1"/>
          <p:nvPr/>
        </p:nvSpPr>
        <p:spPr>
          <a:xfrm>
            <a:off x="8200480" y="1484784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12" name="자유형 19">
            <a:extLst>
              <a:ext uri="{FF2B5EF4-FFF2-40B4-BE49-F238E27FC236}">
                <a16:creationId xmlns:a16="http://schemas.microsoft.com/office/drawing/2014/main" id="{AE03352D-2ED7-4FEE-97F9-415ED3BCAAD6}"/>
              </a:ext>
            </a:extLst>
          </p:cNvPr>
          <p:cNvSpPr/>
          <p:nvPr/>
        </p:nvSpPr>
        <p:spPr>
          <a:xfrm rot="783652" flipV="1">
            <a:off x="8908365" y="4227486"/>
            <a:ext cx="488827" cy="51972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9AF8C-44C0-40C5-A298-3DE70FE33F95}"/>
              </a:ext>
            </a:extLst>
          </p:cNvPr>
          <p:cNvSpPr txBox="1"/>
          <p:nvPr/>
        </p:nvSpPr>
        <p:spPr>
          <a:xfrm>
            <a:off x="9352608" y="4149080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sp>
        <p:nvSpPr>
          <p:cNvPr id="14" name="자유형 21">
            <a:extLst>
              <a:ext uri="{FF2B5EF4-FFF2-40B4-BE49-F238E27FC236}">
                <a16:creationId xmlns:a16="http://schemas.microsoft.com/office/drawing/2014/main" id="{3BC6DC7B-9DAD-4736-8D19-69623CAE26EB}"/>
              </a:ext>
            </a:extLst>
          </p:cNvPr>
          <p:cNvSpPr/>
          <p:nvPr/>
        </p:nvSpPr>
        <p:spPr>
          <a:xfrm rot="4094578">
            <a:off x="7839148" y="4235289"/>
            <a:ext cx="1282863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C3AE0A-7242-4A51-A96D-2106415043D5}"/>
              </a:ext>
            </a:extLst>
          </p:cNvPr>
          <p:cNvSpPr txBox="1"/>
          <p:nvPr/>
        </p:nvSpPr>
        <p:spPr>
          <a:xfrm>
            <a:off x="8848552" y="479715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16" name="자유형 23">
            <a:extLst>
              <a:ext uri="{FF2B5EF4-FFF2-40B4-BE49-F238E27FC236}">
                <a16:creationId xmlns:a16="http://schemas.microsoft.com/office/drawing/2014/main" id="{01323979-D6B3-43E2-9A80-7FEA205EB786}"/>
              </a:ext>
            </a:extLst>
          </p:cNvPr>
          <p:cNvSpPr/>
          <p:nvPr/>
        </p:nvSpPr>
        <p:spPr>
          <a:xfrm rot="20763650">
            <a:off x="8967466" y="2636912"/>
            <a:ext cx="466725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F2411-391F-44FE-A336-E85315F3ED63}"/>
              </a:ext>
            </a:extLst>
          </p:cNvPr>
          <p:cNvSpPr txBox="1"/>
          <p:nvPr/>
        </p:nvSpPr>
        <p:spPr>
          <a:xfrm>
            <a:off x="9280600" y="2276872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</a:rPr>
              <a:t>D?</a:t>
            </a:r>
            <a:endParaRPr lang="ko-KR" altLang="en-US" sz="1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1214AB-3600-48DA-ACF7-BF32688706BE}"/>
              </a:ext>
            </a:extLst>
          </p:cNvPr>
          <p:cNvSpPr txBox="1"/>
          <p:nvPr/>
        </p:nvSpPr>
        <p:spPr>
          <a:xfrm>
            <a:off x="1691680" y="544522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</a:rPr>
              <a:t>침해</a:t>
            </a:r>
            <a:r>
              <a:rPr lang="en-US" altLang="ko-KR" b="1">
                <a:solidFill>
                  <a:srgbClr val="FF0000"/>
                </a:solidFill>
              </a:rPr>
              <a:t> O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960958-0E0E-41E3-918C-DB59C2CEFEB7}"/>
              </a:ext>
            </a:extLst>
          </p:cNvPr>
          <p:cNvSpPr txBox="1"/>
          <p:nvPr/>
        </p:nvSpPr>
        <p:spPr>
          <a:xfrm>
            <a:off x="6322036" y="5301208"/>
            <a:ext cx="33714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solidFill>
                  <a:srgbClr val="FF0000"/>
                </a:solidFill>
              </a:rPr>
              <a:t>침해</a:t>
            </a:r>
            <a:r>
              <a:rPr lang="en-US" altLang="ko-KR" b="1">
                <a:solidFill>
                  <a:srgbClr val="FF0000"/>
                </a:solidFill>
              </a:rPr>
              <a:t> O</a:t>
            </a:r>
          </a:p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(</a:t>
            </a:r>
            <a:r>
              <a:rPr lang="ko-KR" altLang="en-US" sz="1400" b="1" u="sng">
                <a:solidFill>
                  <a:srgbClr val="FF0000"/>
                </a:solidFill>
              </a:rPr>
              <a:t>새로운 구성이 추가되어도 청구범위에 </a:t>
            </a:r>
            <a:endParaRPr lang="en-US" altLang="ko-KR" sz="1400" b="1" u="sng">
              <a:solidFill>
                <a:srgbClr val="FF0000"/>
              </a:solidFill>
            </a:endParaRPr>
          </a:p>
          <a:p>
            <a:pPr algn="ctr"/>
            <a:r>
              <a:rPr lang="ko-KR" altLang="en-US" sz="1400" b="1" u="sng">
                <a:solidFill>
                  <a:srgbClr val="FF0000"/>
                </a:solidFill>
              </a:rPr>
              <a:t>있는 구성을 모두 포함하면 침해 구성</a:t>
            </a:r>
            <a:r>
              <a:rPr lang="en-US" altLang="ko-KR" sz="1400" b="1">
                <a:solidFill>
                  <a:srgbClr val="FF0000"/>
                </a:solidFill>
              </a:rPr>
              <a:t>)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13BFFCC-F427-47C7-9DF9-102362B0B57D}"/>
              </a:ext>
            </a:extLst>
          </p:cNvPr>
          <p:cNvSpPr/>
          <p:nvPr/>
        </p:nvSpPr>
        <p:spPr>
          <a:xfrm>
            <a:off x="8776544" y="2204864"/>
            <a:ext cx="1008112" cy="7920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8E37EB-9ABC-4393-81FE-4077D8F85922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다음 중 침해품은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0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34B646-3F3C-4652-9F69-30DA5289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038" y="1669155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734FC-0BC2-4D4F-B163-36F01A45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27" y="1813171"/>
            <a:ext cx="1823179" cy="29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자유형 10">
            <a:extLst>
              <a:ext uri="{FF2B5EF4-FFF2-40B4-BE49-F238E27FC236}">
                <a16:creationId xmlns:a16="http://schemas.microsoft.com/office/drawing/2014/main" id="{AF198571-B953-45A1-99D9-7A1C00248B32}"/>
              </a:ext>
            </a:extLst>
          </p:cNvPr>
          <p:cNvSpPr/>
          <p:nvPr/>
        </p:nvSpPr>
        <p:spPr>
          <a:xfrm rot="783652" flipH="1">
            <a:off x="1938422" y="1938953"/>
            <a:ext cx="504090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730F8-9426-4169-B751-923987AA232D}"/>
              </a:ext>
            </a:extLst>
          </p:cNvPr>
          <p:cNvSpPr txBox="1"/>
          <p:nvPr/>
        </p:nvSpPr>
        <p:spPr>
          <a:xfrm>
            <a:off x="1845112" y="159714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6" name="자유형 12">
            <a:extLst>
              <a:ext uri="{FF2B5EF4-FFF2-40B4-BE49-F238E27FC236}">
                <a16:creationId xmlns:a16="http://schemas.microsoft.com/office/drawing/2014/main" id="{F7C02086-4B03-4586-8175-211129780495}"/>
              </a:ext>
            </a:extLst>
          </p:cNvPr>
          <p:cNvSpPr/>
          <p:nvPr/>
        </p:nvSpPr>
        <p:spPr>
          <a:xfrm rot="783652" flipV="1">
            <a:off x="3633116" y="3331737"/>
            <a:ext cx="488827" cy="51972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8002A-5B78-4B7C-A348-0B375466DE05}"/>
              </a:ext>
            </a:extLst>
          </p:cNvPr>
          <p:cNvSpPr txBox="1"/>
          <p:nvPr/>
        </p:nvSpPr>
        <p:spPr>
          <a:xfrm>
            <a:off x="4077359" y="3253331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sp>
        <p:nvSpPr>
          <p:cNvPr id="8" name="자유형 14">
            <a:extLst>
              <a:ext uri="{FF2B5EF4-FFF2-40B4-BE49-F238E27FC236}">
                <a16:creationId xmlns:a16="http://schemas.microsoft.com/office/drawing/2014/main" id="{CF39979A-BFA3-486F-AA18-9E9ABA726D35}"/>
              </a:ext>
            </a:extLst>
          </p:cNvPr>
          <p:cNvSpPr/>
          <p:nvPr/>
        </p:nvSpPr>
        <p:spPr>
          <a:xfrm rot="783652" flipH="1">
            <a:off x="8031381" y="2154977"/>
            <a:ext cx="504090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6E4FD-82A7-466B-A79D-E05C300B3838}"/>
              </a:ext>
            </a:extLst>
          </p:cNvPr>
          <p:cNvSpPr txBox="1"/>
          <p:nvPr/>
        </p:nvSpPr>
        <p:spPr>
          <a:xfrm>
            <a:off x="7938071" y="1813171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10" name="자유형 16">
            <a:extLst>
              <a:ext uri="{FF2B5EF4-FFF2-40B4-BE49-F238E27FC236}">
                <a16:creationId xmlns:a16="http://schemas.microsoft.com/office/drawing/2014/main" id="{B5E640F2-0420-4F83-9F28-8945E9A06CAA}"/>
              </a:ext>
            </a:extLst>
          </p:cNvPr>
          <p:cNvSpPr/>
          <p:nvPr/>
        </p:nvSpPr>
        <p:spPr>
          <a:xfrm rot="19272207" flipH="1">
            <a:off x="7715205" y="3670132"/>
            <a:ext cx="460435" cy="140291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A9553-E611-44E7-B07A-7359BA2F9AA5}"/>
              </a:ext>
            </a:extLst>
          </p:cNvPr>
          <p:cNvSpPr txBox="1"/>
          <p:nvPr/>
        </p:nvSpPr>
        <p:spPr>
          <a:xfrm>
            <a:off x="7434014" y="3613371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12" name="자유형 18">
            <a:extLst>
              <a:ext uri="{FF2B5EF4-FFF2-40B4-BE49-F238E27FC236}">
                <a16:creationId xmlns:a16="http://schemas.microsoft.com/office/drawing/2014/main" id="{D6779CB6-2B67-47C0-9178-EE400D23BC4A}"/>
              </a:ext>
            </a:extLst>
          </p:cNvPr>
          <p:cNvSpPr/>
          <p:nvPr/>
        </p:nvSpPr>
        <p:spPr>
          <a:xfrm rot="783652">
            <a:off x="9398523" y="1911925"/>
            <a:ext cx="372387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70907-E282-4B43-8BE4-9CC2879FE40E}"/>
              </a:ext>
            </a:extLst>
          </p:cNvPr>
          <p:cNvSpPr txBox="1"/>
          <p:nvPr/>
        </p:nvSpPr>
        <p:spPr>
          <a:xfrm>
            <a:off x="9666263" y="1669155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B’?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F8D26-FD3B-4F0F-96CC-BC2F3033A80A}"/>
              </a:ext>
            </a:extLst>
          </p:cNvPr>
          <p:cNvSpPr txBox="1"/>
          <p:nvPr/>
        </p:nvSpPr>
        <p:spPr>
          <a:xfrm>
            <a:off x="1368267" y="4909515"/>
            <a:ext cx="337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solidFill>
                  <a:srgbClr val="FF0000"/>
                </a:solidFill>
              </a:rPr>
              <a:t>침해</a:t>
            </a:r>
            <a:r>
              <a:rPr lang="en-US" altLang="ko-KR" b="1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(</a:t>
            </a:r>
            <a:r>
              <a:rPr lang="ko-KR" altLang="en-US" sz="1400" b="1">
                <a:solidFill>
                  <a:srgbClr val="FF0000"/>
                </a:solidFill>
              </a:rPr>
              <a:t>어느 일부 구성이라도 생략되면 침해</a:t>
            </a:r>
            <a:r>
              <a:rPr lang="en-US" altLang="ko-KR" sz="1400" b="1">
                <a:solidFill>
                  <a:srgbClr val="FF0000"/>
                </a:solidFill>
              </a:rPr>
              <a:t>X)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55BDD-5771-4D29-97A9-2CE9D195D99B}"/>
              </a:ext>
            </a:extLst>
          </p:cNvPr>
          <p:cNvSpPr txBox="1"/>
          <p:nvPr/>
        </p:nvSpPr>
        <p:spPr>
          <a:xfrm>
            <a:off x="6936682" y="4909515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solidFill>
                  <a:srgbClr val="FF0000"/>
                </a:solidFill>
              </a:rPr>
              <a:t>침해</a:t>
            </a:r>
            <a:r>
              <a:rPr lang="en-US" altLang="ko-KR" b="1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(</a:t>
            </a:r>
            <a:r>
              <a:rPr lang="ko-KR" altLang="en-US" sz="1400" b="1">
                <a:solidFill>
                  <a:srgbClr val="FF0000"/>
                </a:solidFill>
              </a:rPr>
              <a:t>다리</a:t>
            </a:r>
            <a:r>
              <a:rPr lang="en-US" altLang="ko-KR" sz="1400" b="1">
                <a:solidFill>
                  <a:srgbClr val="FF0000"/>
                </a:solidFill>
              </a:rPr>
              <a:t>(B’)</a:t>
            </a:r>
            <a:r>
              <a:rPr lang="ko-KR" altLang="en-US" sz="1400" b="1">
                <a:solidFill>
                  <a:srgbClr val="FF0000"/>
                </a:solidFill>
              </a:rPr>
              <a:t>는 밑판</a:t>
            </a:r>
            <a:r>
              <a:rPr lang="en-US" altLang="ko-KR" sz="1400" b="1">
                <a:solidFill>
                  <a:srgbClr val="FF0000"/>
                </a:solidFill>
              </a:rPr>
              <a:t>(A)</a:t>
            </a:r>
            <a:r>
              <a:rPr lang="ko-KR" altLang="en-US" sz="1400" b="1">
                <a:solidFill>
                  <a:srgbClr val="FF0000"/>
                </a:solidFill>
              </a:rPr>
              <a:t>에 부착되지 않음</a:t>
            </a:r>
            <a:r>
              <a:rPr lang="en-US" altLang="ko-KR" sz="1400" b="1">
                <a:solidFill>
                  <a:srgbClr val="FF0000"/>
                </a:solidFill>
              </a:rPr>
              <a:t>)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6E4968-5C05-4ECB-B161-A078ADA47478}"/>
              </a:ext>
            </a:extLst>
          </p:cNvPr>
          <p:cNvSpPr txBox="1"/>
          <p:nvPr/>
        </p:nvSpPr>
        <p:spPr>
          <a:xfrm>
            <a:off x="3861335" y="1957187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18" name="순서도: 가산 접합 17">
            <a:extLst>
              <a:ext uri="{FF2B5EF4-FFF2-40B4-BE49-F238E27FC236}">
                <a16:creationId xmlns:a16="http://schemas.microsoft.com/office/drawing/2014/main" id="{2D915DF9-B946-4BEA-BD71-3560884F5885}"/>
              </a:ext>
            </a:extLst>
          </p:cNvPr>
          <p:cNvSpPr/>
          <p:nvPr/>
        </p:nvSpPr>
        <p:spPr>
          <a:xfrm>
            <a:off x="3842285" y="1947662"/>
            <a:ext cx="360040" cy="360040"/>
          </a:xfrm>
          <a:prstGeom prst="flowChartSummingJunction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603F96-BBEC-45DE-903B-F9DEA8A745FD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다음 중 침해품은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8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20C8782-B598-4A8D-9259-90755886C5A4}"/>
              </a:ext>
            </a:extLst>
          </p:cNvPr>
          <p:cNvSpPr/>
          <p:nvPr/>
        </p:nvSpPr>
        <p:spPr>
          <a:xfrm>
            <a:off x="395536" y="1268760"/>
            <a:ext cx="8748464" cy="1695336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문헌침해의 보완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-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균등침해</a:t>
            </a:r>
            <a:endParaRPr lang="en-US" altLang="ko-KR" sz="10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침해자가 실시한 발명과 청구 범위에 기재된 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발명의 구성요소가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완전히 일치하지는 않지만</a:t>
            </a:r>
            <a:r>
              <a:rPr lang="en-US" altLang="ko-KR" sz="1600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통상의 기술자가 특허청구 범위에 기재된 구성요소로부터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용이하게 치환하여 실질적으로 동일한 효과를 얻을 수 있을 때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에는 실시한 발명이 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특허 발명의 기술사항과 균등한 것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으로 판단</a:t>
            </a:r>
            <a:endParaRPr lang="en-US" altLang="ko-KR" sz="1600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A0797-379F-4DFC-B953-635D791A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225488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자유형 5">
            <a:extLst>
              <a:ext uri="{FF2B5EF4-FFF2-40B4-BE49-F238E27FC236}">
                <a16:creationId xmlns:a16="http://schemas.microsoft.com/office/drawing/2014/main" id="{0F84E08A-1398-464B-9B56-51D677B5864A}"/>
              </a:ext>
            </a:extLst>
          </p:cNvPr>
          <p:cNvSpPr/>
          <p:nvPr/>
        </p:nvSpPr>
        <p:spPr>
          <a:xfrm rot="783652">
            <a:off x="2862699" y="3395951"/>
            <a:ext cx="690568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A3194-ACD4-4881-874F-5D3048C7EA4E}"/>
              </a:ext>
            </a:extLst>
          </p:cNvPr>
          <p:cNvSpPr txBox="1"/>
          <p:nvPr/>
        </p:nvSpPr>
        <p:spPr>
          <a:xfrm>
            <a:off x="3588518" y="3261141"/>
            <a:ext cx="4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</a:rPr>
              <a:t>C?</a:t>
            </a:r>
            <a:endParaRPr lang="ko-KR" altLang="en-US" sz="1600" b="1">
              <a:solidFill>
                <a:srgbClr val="0000FF"/>
              </a:solidFill>
            </a:endParaRPr>
          </a:p>
        </p:txBody>
      </p:sp>
      <p:sp>
        <p:nvSpPr>
          <p:cNvPr id="6" name="자유형 7">
            <a:extLst>
              <a:ext uri="{FF2B5EF4-FFF2-40B4-BE49-F238E27FC236}">
                <a16:creationId xmlns:a16="http://schemas.microsoft.com/office/drawing/2014/main" id="{B9285475-5787-4008-BF58-FFDBBA8123DF}"/>
              </a:ext>
            </a:extLst>
          </p:cNvPr>
          <p:cNvSpPr/>
          <p:nvPr/>
        </p:nvSpPr>
        <p:spPr>
          <a:xfrm rot="19272207" flipH="1">
            <a:off x="820743" y="4493873"/>
            <a:ext cx="460435" cy="140291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CA7E9-A3F4-4C70-B6D4-6B33A946FFB4}"/>
              </a:ext>
            </a:extLst>
          </p:cNvPr>
          <p:cNvSpPr txBox="1"/>
          <p:nvPr/>
        </p:nvSpPr>
        <p:spPr>
          <a:xfrm>
            <a:off x="539552" y="443711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</a:rPr>
              <a:t>A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8" name="자유형 10">
            <a:extLst>
              <a:ext uri="{FF2B5EF4-FFF2-40B4-BE49-F238E27FC236}">
                <a16:creationId xmlns:a16="http://schemas.microsoft.com/office/drawing/2014/main" id="{FB10DF08-0ED7-4374-9237-B6701311A154}"/>
              </a:ext>
            </a:extLst>
          </p:cNvPr>
          <p:cNvSpPr/>
          <p:nvPr/>
        </p:nvSpPr>
        <p:spPr>
          <a:xfrm rot="783652">
            <a:off x="2866815" y="5376119"/>
            <a:ext cx="372387" cy="246236"/>
          </a:xfrm>
          <a:custGeom>
            <a:avLst/>
            <a:gdLst>
              <a:gd name="connsiteX0" fmla="*/ 0 w 466725"/>
              <a:gd name="connsiteY0" fmla="*/ 352425 h 355600"/>
              <a:gd name="connsiteX1" fmla="*/ 161925 w 466725"/>
              <a:gd name="connsiteY1" fmla="*/ 76200 h 355600"/>
              <a:gd name="connsiteX2" fmla="*/ 323850 w 466725"/>
              <a:gd name="connsiteY2" fmla="*/ 342900 h 355600"/>
              <a:gd name="connsiteX3" fmla="*/ 466725 w 466725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355600">
                <a:moveTo>
                  <a:pt x="0" y="352425"/>
                </a:moveTo>
                <a:cubicBezTo>
                  <a:pt x="53975" y="215106"/>
                  <a:pt x="107950" y="77788"/>
                  <a:pt x="161925" y="76200"/>
                </a:cubicBezTo>
                <a:cubicBezTo>
                  <a:pt x="215900" y="74613"/>
                  <a:pt x="273050" y="355600"/>
                  <a:pt x="323850" y="342900"/>
                </a:cubicBezTo>
                <a:cubicBezTo>
                  <a:pt x="374650" y="330200"/>
                  <a:pt x="420687" y="165100"/>
                  <a:pt x="466725" y="0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E25C-E5FC-44FB-8751-D686229BE125}"/>
              </a:ext>
            </a:extLst>
          </p:cNvPr>
          <p:cNvSpPr txBox="1"/>
          <p:nvPr/>
        </p:nvSpPr>
        <p:spPr>
          <a:xfrm>
            <a:off x="3134555" y="513334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050"/>
                </a:solidFill>
              </a:rPr>
              <a:t>B</a:t>
            </a:r>
            <a:endParaRPr lang="ko-KR" altLang="en-US" sz="1600" b="1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EA7C6-9414-4C63-B31D-3028E89434F8}"/>
              </a:ext>
            </a:extLst>
          </p:cNvPr>
          <p:cNvSpPr txBox="1"/>
          <p:nvPr/>
        </p:nvSpPr>
        <p:spPr>
          <a:xfrm>
            <a:off x="4788024" y="3933056"/>
            <a:ext cx="38956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밑판</a:t>
            </a:r>
            <a:r>
              <a:rPr lang="en-US" altLang="ko-KR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(A)</a:t>
            </a: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의 한변에 </a:t>
            </a:r>
            <a:r>
              <a:rPr lang="en-US" altLang="ko-KR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“</a:t>
            </a: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부착</a:t>
            </a:r>
            <a:r>
              <a:rPr lang="en-US" altLang="ko-KR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”</a:t>
            </a: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된 것이 아니라 </a:t>
            </a:r>
            <a:endParaRPr lang="en-US" altLang="ko-KR" b="1" kern="10" spc="-150">
              <a:ln w="3175" cmpd="sng">
                <a:noFill/>
                <a:prstDash val="solid"/>
              </a:ln>
              <a:solidFill>
                <a:srgbClr val="0070C0"/>
              </a:solidFill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밑판</a:t>
            </a:r>
            <a:r>
              <a:rPr lang="en-US" altLang="ko-KR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(A)</a:t>
            </a: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으로부터 </a:t>
            </a:r>
            <a:r>
              <a:rPr lang="en-US" altLang="ko-KR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“</a:t>
            </a: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연장</a:t>
            </a:r>
            <a:r>
              <a:rPr lang="en-US" altLang="ko-KR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”</a:t>
            </a: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된 형태이나 </a:t>
            </a:r>
            <a:endParaRPr lang="en-US" altLang="ko-KR" b="1" kern="10" spc="-150">
              <a:ln w="3175" cmpd="sng">
                <a:noFill/>
                <a:prstDash val="solid"/>
              </a:ln>
              <a:solidFill>
                <a:srgbClr val="0070C0"/>
              </a:solidFill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kern="10" spc="-150">
                <a:ln w="3175" cmpd="sng">
                  <a:noFill/>
                  <a:prstDash val="solid"/>
                </a:ln>
                <a:solidFill>
                  <a:srgbClr val="0070C0"/>
                </a:solidFill>
                <a:latin typeface="+mn-ea"/>
                <a:cs typeface="Arial Unicode MS" pitchFamily="50" charset="-127"/>
              </a:rPr>
              <a:t>균등물에 범위로 볼 수 있음</a:t>
            </a:r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11" name="오른쪽 화살표 14">
            <a:extLst>
              <a:ext uri="{FF2B5EF4-FFF2-40B4-BE49-F238E27FC236}">
                <a16:creationId xmlns:a16="http://schemas.microsoft.com/office/drawing/2014/main" id="{3AF4C0F3-4FA0-4469-B023-AABEC65324F1}"/>
              </a:ext>
            </a:extLst>
          </p:cNvPr>
          <p:cNvSpPr/>
          <p:nvPr/>
        </p:nvSpPr>
        <p:spPr>
          <a:xfrm>
            <a:off x="3851920" y="4221088"/>
            <a:ext cx="576064" cy="792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A274FB2-07B6-4895-9938-00852C5D5F13}"/>
              </a:ext>
            </a:extLst>
          </p:cNvPr>
          <p:cNvSpPr/>
          <p:nvPr/>
        </p:nvSpPr>
        <p:spPr>
          <a:xfrm>
            <a:off x="4659188" y="299800"/>
            <a:ext cx="2160240" cy="576064"/>
          </a:xfrm>
          <a:prstGeom prst="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요건 ③</a:t>
            </a:r>
            <a:r>
              <a:rPr lang="en-US" altLang="ko-KR" sz="1200" b="1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발명의 보호범위 내의 실시</a:t>
            </a:r>
          </a:p>
        </p:txBody>
      </p:sp>
      <p:sp>
        <p:nvSpPr>
          <p:cNvPr id="13" name="슬라이드 번호 개체 틀 1">
            <a:extLst>
              <a:ext uri="{FF2B5EF4-FFF2-40B4-BE49-F238E27FC236}">
                <a16:creationId xmlns:a16="http://schemas.microsoft.com/office/drawing/2014/main" id="{7807108B-5AFE-4CCC-8F1B-535529FAF5EA}"/>
              </a:ext>
            </a:extLst>
          </p:cNvPr>
          <p:cNvSpPr txBox="1">
            <a:spLocks/>
          </p:cNvSpPr>
          <p:nvPr/>
        </p:nvSpPr>
        <p:spPr>
          <a:xfrm>
            <a:off x="8715404" y="6635751"/>
            <a:ext cx="428596" cy="22224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1D1F58-97FC-481E-AE4E-180AA6FAD4CD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8E842-6E63-4BA1-BF95-09F1A8A58705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</p:spTree>
    <p:extLst>
      <p:ext uri="{BB962C8B-B14F-4D97-AF65-F5344CB8AC3E}">
        <p14:creationId xmlns:p14="http://schemas.microsoft.com/office/powerpoint/2010/main" val="13237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5DDE99F-35BC-49D3-A567-DC7AF14AC3DD}"/>
              </a:ext>
            </a:extLst>
          </p:cNvPr>
          <p:cNvSpPr/>
          <p:nvPr/>
        </p:nvSpPr>
        <p:spPr>
          <a:xfrm>
            <a:off x="469783" y="276837"/>
            <a:ext cx="4222283" cy="63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AB486AE-F653-4776-B998-11685D96CD5B}"/>
              </a:ext>
            </a:extLst>
          </p:cNvPr>
          <p:cNvCxnSpPr/>
          <p:nvPr/>
        </p:nvCxnSpPr>
        <p:spPr>
          <a:xfrm flipV="1">
            <a:off x="347748" y="861612"/>
            <a:ext cx="1721197" cy="9086"/>
          </a:xfrm>
          <a:prstGeom prst="line">
            <a:avLst/>
          </a:prstGeom>
          <a:ln w="57150">
            <a:solidFill>
              <a:srgbClr val="132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2A1A72-D074-453D-A468-E8B4C2C74C03}"/>
              </a:ext>
            </a:extLst>
          </p:cNvPr>
          <p:cNvSpPr txBox="1"/>
          <p:nvPr/>
        </p:nvSpPr>
        <p:spPr>
          <a:xfrm>
            <a:off x="2678340" y="777537"/>
            <a:ext cx="7224611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전주 상산고등학교 졸업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연세대학교 전기전자공학과 학사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고려대학교 기술경영전문대학원 기술경영학과 석사</a:t>
            </a:r>
            <a:b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졸업논문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발명의 귀속 관련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직무발명의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법리 적용에 관한 연구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Harvard Business School – Entrepreneurship Essentials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수료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사각형: 둥근 모서리 13">
            <a:extLst>
              <a:ext uri="{FF2B5EF4-FFF2-40B4-BE49-F238E27FC236}">
                <a16:creationId xmlns:a16="http://schemas.microsoft.com/office/drawing/2014/main" id="{4C128CB3-40A9-4379-819F-50E89EB538C3}"/>
              </a:ext>
            </a:extLst>
          </p:cNvPr>
          <p:cNvSpPr/>
          <p:nvPr/>
        </p:nvSpPr>
        <p:spPr>
          <a:xfrm>
            <a:off x="2807270" y="442536"/>
            <a:ext cx="1035638" cy="322126"/>
          </a:xfrm>
          <a:prstGeom prst="roundRect">
            <a:avLst>
              <a:gd name="adj" fmla="val 50000"/>
            </a:avLst>
          </a:prstGeom>
          <a:solidFill>
            <a:srgbClr val="13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학력사항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D275B-6A08-4027-9056-405AA6F4BFBB}"/>
              </a:ext>
            </a:extLst>
          </p:cNvPr>
          <p:cNvSpPr txBox="1"/>
          <p:nvPr/>
        </p:nvSpPr>
        <p:spPr>
          <a:xfrm>
            <a:off x="242872" y="229208"/>
            <a:ext cx="217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강사 소개</a:t>
            </a:r>
          </a:p>
        </p:txBody>
      </p:sp>
      <p:sp>
        <p:nvSpPr>
          <p:cNvPr id="10" name="사각형: 둥근 모서리 17">
            <a:extLst>
              <a:ext uri="{FF2B5EF4-FFF2-40B4-BE49-F238E27FC236}">
                <a16:creationId xmlns:a16="http://schemas.microsoft.com/office/drawing/2014/main" id="{506BCE32-4AFE-4606-B012-7C8B3919BB88}"/>
              </a:ext>
            </a:extLst>
          </p:cNvPr>
          <p:cNvSpPr/>
          <p:nvPr/>
        </p:nvSpPr>
        <p:spPr>
          <a:xfrm>
            <a:off x="2807270" y="2498859"/>
            <a:ext cx="1035638" cy="322126"/>
          </a:xfrm>
          <a:prstGeom prst="roundRect">
            <a:avLst>
              <a:gd name="adj" fmla="val 50000"/>
            </a:avLst>
          </a:prstGeom>
          <a:solidFill>
            <a:srgbClr val="13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자격증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DA406-371B-4700-9B8B-87BD03C76556}"/>
              </a:ext>
            </a:extLst>
          </p:cNvPr>
          <p:cNvSpPr txBox="1"/>
          <p:nvPr/>
        </p:nvSpPr>
        <p:spPr>
          <a:xfrm>
            <a:off x="2678341" y="2857710"/>
            <a:ext cx="629297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대한변리사회 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등록 변리사</a:t>
            </a:r>
            <a:endParaRPr kumimoji="0" lang="en-US" altLang="ko-K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대한변리사회 지식재산가치평가전문 변리사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D2941-0922-4882-81E0-44C8DA2D5643}"/>
              </a:ext>
            </a:extLst>
          </p:cNvPr>
          <p:cNvSpPr txBox="1"/>
          <p:nvPr/>
        </p:nvSpPr>
        <p:spPr>
          <a:xfrm>
            <a:off x="2678341" y="3691756"/>
            <a:ext cx="6292970" cy="302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前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리앤목 특허법인 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 전담변리사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(19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년도 우수 대리인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특허그룹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제이엔피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대표변리사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엔피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미국특허법률사무소</a:t>
            </a:r>
            <a:r>
              <a:rPr kumimoji="0" lang="ko-KR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팀장 변리사</a:t>
            </a:r>
            <a:endParaRPr kumimoji="0" lang="en-US" altLang="ko-KR" sz="1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aseline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aseline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lang="en-US" altLang="ko-KR" sz="1600" baseline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aseline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조달청 우수제품 심사위원</a:t>
            </a:r>
            <a:endParaRPr lang="en-US" altLang="ko-KR" sz="1600" baseline="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lang="ko-KR" alt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성균관대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기술사업화 심사위원</a:t>
            </a:r>
            <a:endParaRPr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카이스트 우수 발명 심사위원</a:t>
            </a:r>
            <a:endParaRPr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noProof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lang="en-US" altLang="ko-KR" sz="1600" noProof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noProof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고려대학교 </a:t>
            </a:r>
            <a:r>
              <a:rPr lang="ko-KR" altLang="en-US" sz="1600" noProof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기술법정책센터 연구위원</a:t>
            </a:r>
            <a:endParaRPr lang="en-US" altLang="ko-KR" sz="1600" noProof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noProof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</a:t>
            </a:r>
            <a:r>
              <a:rPr lang="en-US" altLang="ko-KR" sz="1600" noProof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noProof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차의과학대학교 지식재산권 객원 강사</a:t>
            </a:r>
            <a:endParaRPr kumimoji="0" lang="en-US" altLang="ko-K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사각형: 둥근 모서리 26">
            <a:extLst>
              <a:ext uri="{FF2B5EF4-FFF2-40B4-BE49-F238E27FC236}">
                <a16:creationId xmlns:a16="http://schemas.microsoft.com/office/drawing/2014/main" id="{C33A5DCE-409A-4654-8E41-196687828130}"/>
              </a:ext>
            </a:extLst>
          </p:cNvPr>
          <p:cNvSpPr/>
          <p:nvPr/>
        </p:nvSpPr>
        <p:spPr>
          <a:xfrm>
            <a:off x="2807270" y="3621170"/>
            <a:ext cx="1035638" cy="322126"/>
          </a:xfrm>
          <a:prstGeom prst="roundRect">
            <a:avLst>
              <a:gd name="adj" fmla="val 50000"/>
            </a:avLst>
          </a:prstGeom>
          <a:solidFill>
            <a:srgbClr val="132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주요이력</a:t>
            </a:r>
          </a:p>
        </p:txBody>
      </p:sp>
      <p:pic>
        <p:nvPicPr>
          <p:cNvPr id="14" name="그림 13" descr="정장, 의류, 사람, 서있는이(가) 표시된 사진&#10;&#10;자동 생성된 설명">
            <a:extLst>
              <a:ext uri="{FF2B5EF4-FFF2-40B4-BE49-F238E27FC236}">
                <a16:creationId xmlns:a16="http://schemas.microsoft.com/office/drawing/2014/main" id="{9040FFD4-D86F-4D25-AE17-40A128191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871" y1="39742" x2="32949" y2="43053"/>
                        <a14:foregroundMark x1="32949" y1="43053" x2="42597" y2="40549"/>
                        <a14:foregroundMark x1="41869" y1="45194" x2="29551" y2="40590"/>
                        <a14:foregroundMark x1="29551" y1="40590" x2="41141" y2="39742"/>
                        <a14:foregroundMark x1="41141" y1="39742" x2="44903" y2="43740"/>
                        <a14:foregroundMark x1="56129" y1="29645" x2="47269" y2="25767"/>
                        <a14:foregroundMark x1="47269" y1="25767" x2="56007" y2="30654"/>
                        <a14:foregroundMark x1="56007" y1="30654" x2="56553" y2="32310"/>
                        <a14:foregroundMark x1="44782" y1="12076" x2="58556" y2="12682"/>
                        <a14:foregroundMark x1="58556" y1="12682" x2="56796" y2="1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64" y="184086"/>
            <a:ext cx="5003548" cy="75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D1E5C45-524A-4D89-B97B-41120D072218}"/>
              </a:ext>
            </a:extLst>
          </p:cNvPr>
          <p:cNvSpPr/>
          <p:nvPr/>
        </p:nvSpPr>
        <p:spPr>
          <a:xfrm>
            <a:off x="323528" y="1268760"/>
            <a:ext cx="10534971" cy="128753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이용침해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–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크로스 라이선스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Case</a:t>
            </a:r>
          </a:p>
          <a:p>
            <a:pPr>
              <a:buBlip>
                <a:blip r:embed="rId2"/>
              </a:buBlip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 타인의 선행 특허의 구성요소를 그대로 이용하고 있는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자신의 후행 특허를 실시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하는 것</a:t>
            </a:r>
            <a:endParaRPr lang="en-US" altLang="ko-KR" sz="1600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-&gt; 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비록 자신의 특허발명을 실시하는 것이더라도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선행 특허의 구성요소를 그대로 전부 실시하고 있다면 이용 침해 성립</a:t>
            </a:r>
            <a:endParaRPr lang="en-US" altLang="ko-KR" b="1" kern="10" spc="-150" dirty="0">
              <a:ln w="3175" cmpd="sng">
                <a:noFill/>
                <a:prstDash val="solid"/>
              </a:ln>
              <a:solidFill>
                <a:srgbClr val="FF0000"/>
              </a:solidFill>
              <a:latin typeface="+mn-ea"/>
              <a:cs typeface="Arial Unicode MS" pitchFamily="50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EC89DAC4-D781-48B3-BEEB-2F0E49A85F3C}"/>
              </a:ext>
            </a:extLst>
          </p:cNvPr>
          <p:cNvCxnSpPr/>
          <p:nvPr/>
        </p:nvCxnSpPr>
        <p:spPr>
          <a:xfrm>
            <a:off x="1475656" y="2996952"/>
            <a:ext cx="5760640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868D3D9-506E-4BE0-BCBE-A4BCA0D3ADE1}"/>
              </a:ext>
            </a:extLst>
          </p:cNvPr>
          <p:cNvCxnSpPr/>
          <p:nvPr/>
        </p:nvCxnSpPr>
        <p:spPr>
          <a:xfrm flipV="1">
            <a:off x="1835696" y="2996952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05317C-A507-4432-BDB8-6695FDF09FC5}"/>
              </a:ext>
            </a:extLst>
          </p:cNvPr>
          <p:cNvSpPr txBox="1"/>
          <p:nvPr/>
        </p:nvSpPr>
        <p:spPr>
          <a:xfrm>
            <a:off x="1403648" y="328498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甲 </a:t>
            </a:r>
            <a:r>
              <a:rPr lang="en-US" altLang="ko-KR" sz="1400" b="1">
                <a:solidFill>
                  <a:srgbClr val="0070C0"/>
                </a:solidFill>
              </a:rPr>
              <a:t>A+B </a:t>
            </a:r>
            <a:r>
              <a:rPr lang="ko-KR" altLang="en-US" sz="1400" b="1">
                <a:solidFill>
                  <a:srgbClr val="0070C0"/>
                </a:solidFill>
              </a:rPr>
              <a:t>出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91A26F1-9D2E-4E6D-AC9D-464215C66C41}"/>
              </a:ext>
            </a:extLst>
          </p:cNvPr>
          <p:cNvCxnSpPr/>
          <p:nvPr/>
        </p:nvCxnSpPr>
        <p:spPr>
          <a:xfrm flipV="1">
            <a:off x="3203848" y="2996952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DB612A-6A8C-464E-84B0-61ED5BEDA3D6}"/>
              </a:ext>
            </a:extLst>
          </p:cNvPr>
          <p:cNvSpPr txBox="1"/>
          <p:nvPr/>
        </p:nvSpPr>
        <p:spPr>
          <a:xfrm>
            <a:off x="2771800" y="3284984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甲 </a:t>
            </a:r>
            <a:r>
              <a:rPr lang="en-US" altLang="ko-KR" sz="1400" b="1">
                <a:solidFill>
                  <a:srgbClr val="0070C0"/>
                </a:solidFill>
              </a:rPr>
              <a:t>A+B ®</a:t>
            </a:r>
            <a:endParaRPr lang="ko-KR" altLang="en-US" sz="1400" b="1">
              <a:solidFill>
                <a:srgbClr val="0070C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EB6F5B-E0DA-4BDB-A2EF-7246CB5A845C}"/>
              </a:ext>
            </a:extLst>
          </p:cNvPr>
          <p:cNvSpPr/>
          <p:nvPr/>
        </p:nvSpPr>
        <p:spPr>
          <a:xfrm>
            <a:off x="1691680" y="2852936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C0E9BA-E93E-41B0-86CB-3CC6A138D762}"/>
              </a:ext>
            </a:extLst>
          </p:cNvPr>
          <p:cNvSpPr/>
          <p:nvPr/>
        </p:nvSpPr>
        <p:spPr>
          <a:xfrm>
            <a:off x="6156176" y="2852936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7208F8C-B675-4A67-BE8A-1F850F7E453C}"/>
              </a:ext>
            </a:extLst>
          </p:cNvPr>
          <p:cNvCxnSpPr/>
          <p:nvPr/>
        </p:nvCxnSpPr>
        <p:spPr>
          <a:xfrm>
            <a:off x="1475656" y="3985900"/>
            <a:ext cx="5760640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109771BF-314C-45AA-A5B8-D62EB87B94AE}"/>
              </a:ext>
            </a:extLst>
          </p:cNvPr>
          <p:cNvCxnSpPr/>
          <p:nvPr/>
        </p:nvCxnSpPr>
        <p:spPr>
          <a:xfrm flipV="1">
            <a:off x="2771800" y="398590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3ACCD1-F5C0-43C2-B30C-C1E78AE585F1}"/>
              </a:ext>
            </a:extLst>
          </p:cNvPr>
          <p:cNvSpPr txBox="1"/>
          <p:nvPr/>
        </p:nvSpPr>
        <p:spPr>
          <a:xfrm>
            <a:off x="2123728" y="4273932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乙 </a:t>
            </a:r>
            <a:r>
              <a:rPr lang="en-US" altLang="ko-KR" sz="1400" b="1">
                <a:solidFill>
                  <a:srgbClr val="0070C0"/>
                </a:solidFill>
              </a:rPr>
              <a:t>A+B+C </a:t>
            </a:r>
            <a:r>
              <a:rPr lang="ko-KR" altLang="en-US" sz="1400" b="1">
                <a:solidFill>
                  <a:srgbClr val="0070C0"/>
                </a:solidFill>
              </a:rPr>
              <a:t>出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A4D12E-AAEB-456A-B464-2DCF3E727C9E}"/>
              </a:ext>
            </a:extLst>
          </p:cNvPr>
          <p:cNvCxnSpPr/>
          <p:nvPr/>
        </p:nvCxnSpPr>
        <p:spPr>
          <a:xfrm flipV="1">
            <a:off x="4355976" y="398590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432A49-5AD8-4B13-ADE3-185B0C39914A}"/>
              </a:ext>
            </a:extLst>
          </p:cNvPr>
          <p:cNvSpPr txBox="1"/>
          <p:nvPr/>
        </p:nvSpPr>
        <p:spPr>
          <a:xfrm>
            <a:off x="3707904" y="4273932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乙 </a:t>
            </a:r>
            <a:r>
              <a:rPr lang="en-US" altLang="ko-KR" sz="1400" b="1">
                <a:solidFill>
                  <a:srgbClr val="0070C0"/>
                </a:solidFill>
              </a:rPr>
              <a:t>A+B+C ®</a:t>
            </a:r>
            <a:endParaRPr lang="ko-KR" altLang="en-US" sz="1400" b="1">
              <a:solidFill>
                <a:srgbClr val="0070C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6CBAF6-2EED-4F95-8B18-00097D7D6DFE}"/>
              </a:ext>
            </a:extLst>
          </p:cNvPr>
          <p:cNvSpPr/>
          <p:nvPr/>
        </p:nvSpPr>
        <p:spPr>
          <a:xfrm>
            <a:off x="2627784" y="3573016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6209D43-68DC-481B-B248-1686F316794F}"/>
              </a:ext>
            </a:extLst>
          </p:cNvPr>
          <p:cNvSpPr/>
          <p:nvPr/>
        </p:nvSpPr>
        <p:spPr>
          <a:xfrm>
            <a:off x="6156176" y="3573016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E50B96E-3E11-4E01-B7B1-DBCC25D209E2}"/>
              </a:ext>
            </a:extLst>
          </p:cNvPr>
          <p:cNvCxnSpPr/>
          <p:nvPr/>
        </p:nvCxnSpPr>
        <p:spPr>
          <a:xfrm flipV="1">
            <a:off x="6156176" y="2996952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E38F86-1550-48BF-B183-D4684B4216A0}"/>
              </a:ext>
            </a:extLst>
          </p:cNvPr>
          <p:cNvSpPr txBox="1"/>
          <p:nvPr/>
        </p:nvSpPr>
        <p:spPr>
          <a:xfrm>
            <a:off x="5724128" y="3284984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甲 </a:t>
            </a:r>
            <a:r>
              <a:rPr lang="en-US" altLang="ko-KR" sz="1400" b="1">
                <a:solidFill>
                  <a:srgbClr val="0070C0"/>
                </a:solidFill>
              </a:rPr>
              <a:t>A+B 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X</a:t>
            </a:r>
          </a:p>
          <a:p>
            <a:r>
              <a:rPr lang="en-US" altLang="ko-KR" sz="1400" b="1">
                <a:solidFill>
                  <a:srgbClr val="0070C0"/>
                </a:solidFill>
              </a:rPr>
              <a:t>   A+B+C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O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AD0A4A0-E109-4EB8-B6E0-BF01CF1EB336}"/>
              </a:ext>
            </a:extLst>
          </p:cNvPr>
          <p:cNvSpPr/>
          <p:nvPr/>
        </p:nvSpPr>
        <p:spPr>
          <a:xfrm>
            <a:off x="6156176" y="3573016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58CBDF3-A50C-499A-A7BD-830F56CF7193}"/>
              </a:ext>
            </a:extLst>
          </p:cNvPr>
          <p:cNvCxnSpPr/>
          <p:nvPr/>
        </p:nvCxnSpPr>
        <p:spPr>
          <a:xfrm flipV="1">
            <a:off x="6156176" y="398590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A5DAA5-4952-415C-99DA-EB635EB6FA0A}"/>
              </a:ext>
            </a:extLst>
          </p:cNvPr>
          <p:cNvSpPr txBox="1"/>
          <p:nvPr/>
        </p:nvSpPr>
        <p:spPr>
          <a:xfrm>
            <a:off x="5724128" y="4273932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乙 </a:t>
            </a:r>
            <a:r>
              <a:rPr lang="en-US" altLang="ko-KR" sz="1400" b="1">
                <a:solidFill>
                  <a:srgbClr val="0070C0"/>
                </a:solidFill>
              </a:rPr>
              <a:t>A+B 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O</a:t>
            </a:r>
          </a:p>
          <a:p>
            <a:r>
              <a:rPr lang="en-US" altLang="ko-KR" sz="1400" b="1">
                <a:solidFill>
                  <a:srgbClr val="0070C0"/>
                </a:solidFill>
              </a:rPr>
              <a:t>   A+B+C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O -&gt; </a:t>
            </a:r>
            <a:r>
              <a:rPr lang="ko-KR" altLang="en-US" sz="1400" b="1">
                <a:solidFill>
                  <a:srgbClr val="FF0000"/>
                </a:solidFill>
              </a:rPr>
              <a:t>이용침해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5E5D7C0-3727-4725-A137-B6EB3F98D193}"/>
              </a:ext>
            </a:extLst>
          </p:cNvPr>
          <p:cNvSpPr/>
          <p:nvPr/>
        </p:nvSpPr>
        <p:spPr>
          <a:xfrm>
            <a:off x="323527" y="5011142"/>
            <a:ext cx="8146217" cy="115416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ko-KR" altLang="en-US" b="1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통상실시권 허여 심판의 활용</a:t>
            </a:r>
            <a:endParaRPr lang="en-US" altLang="ko-KR" b="1" kern="1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선 특허권자가 정당한 이유 없이 실시 허락을 하지 않는 경우</a:t>
            </a:r>
            <a:r>
              <a:rPr lang="en-US" altLang="ko-KR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통상 </a:t>
            </a:r>
            <a:r>
              <a:rPr lang="ko-KR" altLang="en-US" sz="1600" kern="1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허여     심판을 통해 법정 통상실시권을 획득할 수 있음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460AB49-32DD-4F0F-9EE8-425036966F87}"/>
              </a:ext>
            </a:extLst>
          </p:cNvPr>
          <p:cNvSpPr/>
          <p:nvPr/>
        </p:nvSpPr>
        <p:spPr>
          <a:xfrm>
            <a:off x="4659188" y="299800"/>
            <a:ext cx="2160240" cy="576064"/>
          </a:xfrm>
          <a:prstGeom prst="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요건 ③</a:t>
            </a:r>
            <a:r>
              <a:rPr lang="en-US" altLang="ko-KR" sz="1200" b="1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발명의 보호범위 내의 실시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3F157-6DD9-47BC-AB2D-531B12657F79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</p:spTree>
    <p:extLst>
      <p:ext uri="{BB962C8B-B14F-4D97-AF65-F5344CB8AC3E}">
        <p14:creationId xmlns:p14="http://schemas.microsoft.com/office/powerpoint/2010/main" val="209831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B480C57-4C70-4F1D-AB07-51104FAEBBB1}"/>
              </a:ext>
            </a:extLst>
          </p:cNvPr>
          <p:cNvSpPr/>
          <p:nvPr/>
        </p:nvSpPr>
        <p:spPr>
          <a:xfrm>
            <a:off x="395536" y="1309010"/>
            <a:ext cx="7824205" cy="4801314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업으로서 실시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특허 발명을 업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(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業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으로서 실시할 것이 요구됨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▶ 가정에서 특허품 사용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? -&gt;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침해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X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실시란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특허가 물건 발명인 경우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: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그 물건을 생산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사용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양도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대여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또는 수입하거나 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                                     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그 물건의 양도 또는 대여의 청약을 하는 행위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특허가 방법 발명인 경우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: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그 방법을 사용하는 행위</a:t>
            </a:r>
            <a:endParaRPr lang="en-US" altLang="ko-KR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특허 물건을 수출하는 행위는</a:t>
            </a:r>
            <a:r>
              <a:rPr lang="en-US" altLang="ko-KR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? -&gt;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침해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X</a:t>
            </a:r>
          </a:p>
          <a:p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620B00F-D7AA-4AC7-B258-117480186E39}"/>
              </a:ext>
            </a:extLst>
          </p:cNvPr>
          <p:cNvSpPr/>
          <p:nvPr/>
        </p:nvSpPr>
        <p:spPr>
          <a:xfrm>
            <a:off x="4827240" y="249317"/>
            <a:ext cx="2160240" cy="576064"/>
          </a:xfrm>
          <a:prstGeom prst="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요건 ④</a:t>
            </a:r>
            <a:r>
              <a:rPr lang="en-US" altLang="ko-KR" sz="1200" b="1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200" b="1">
                <a:solidFill>
                  <a:srgbClr val="FF0000"/>
                </a:solidFill>
                <a:latin typeface="+mn-ea"/>
              </a:rPr>
              <a:t>업으로서의 실시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E982-3E50-48E1-8132-2D1AED857761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침해성립 여부 분석</a:t>
            </a:r>
          </a:p>
        </p:txBody>
      </p:sp>
    </p:spTree>
    <p:extLst>
      <p:ext uri="{BB962C8B-B14F-4D97-AF65-F5344CB8AC3E}">
        <p14:creationId xmlns:p14="http://schemas.microsoft.com/office/powerpoint/2010/main" val="263533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E3B40A-FB78-4811-9371-C879AC63CF0C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분쟁의 해결 방안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1-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무효심판 청구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328B25-B248-47CD-AA45-6B3C9DAA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654" y="479669"/>
            <a:ext cx="4507345" cy="62992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7FAD741-D414-42FD-BF03-44657122099D}"/>
              </a:ext>
            </a:extLst>
          </p:cNvPr>
          <p:cNvSpPr/>
          <p:nvPr/>
        </p:nvSpPr>
        <p:spPr>
          <a:xfrm>
            <a:off x="7861301" y="5187462"/>
            <a:ext cx="4280876" cy="1591407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39C2CF0-93EE-4D32-A907-CC5906206681}"/>
              </a:ext>
            </a:extLst>
          </p:cNvPr>
          <p:cNvSpPr/>
          <p:nvPr/>
        </p:nvSpPr>
        <p:spPr>
          <a:xfrm>
            <a:off x="158653" y="1375045"/>
            <a:ext cx="7988300" cy="2670283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무효심판 청구 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– 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요건 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1(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유효 권리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에 대한 장애 성립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등록 특허에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＂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무효사유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＂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가 있음을 이유로 무효화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시키는 행정 심판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무효사유는 선행 기술과 유사함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(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신규성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진보성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을 이유로 하는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Case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가 대부분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특허권을 원천 무효화 시키는 방안으로 경고장 받은 경우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가장 강력한 대응 방안</a:t>
            </a:r>
            <a:endParaRPr lang="en-US" altLang="ko-KR" b="1" kern="10" spc="-150" dirty="0">
              <a:ln w="3175" cmpd="sng">
                <a:noFill/>
                <a:prstDash val="solid"/>
              </a:ln>
              <a:solidFill>
                <a:srgbClr val="FF0000"/>
              </a:solidFill>
              <a:latin typeface="+mn-ea"/>
              <a:cs typeface="Arial Unicode MS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평균 </a:t>
            </a:r>
            <a:r>
              <a:rPr lang="ko-KR" altLang="en-US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무효율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40%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대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767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E3B40A-FB78-4811-9371-C879AC63CF0C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분쟁의 해결 방안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2-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정당 </a:t>
            </a:r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권원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획득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EDA1E7A-59EC-4744-B8DB-3132D4048A08}"/>
              </a:ext>
            </a:extLst>
          </p:cNvPr>
          <p:cNvSpPr/>
          <p:nvPr/>
        </p:nvSpPr>
        <p:spPr>
          <a:xfrm>
            <a:off x="116008" y="1003019"/>
            <a:ext cx="8932032" cy="548643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정당한 </a:t>
            </a:r>
            <a:r>
              <a:rPr lang="ko-KR" altLang="en-US" sz="24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권원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획득 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– 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요건 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2 (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정당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  <a:r>
              <a:rPr lang="ko-KR" altLang="en-US" sz="24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권원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X)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에 대한 장애 성립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0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라이센싱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계약을 통해 정당 </a:t>
            </a:r>
            <a:r>
              <a:rPr lang="ko-KR" altLang="en-US" sz="20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권원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획득</a:t>
            </a:r>
            <a:endParaRPr lang="en-US" altLang="ko-KR" sz="20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0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계약 </a:t>
            </a:r>
            <a:r>
              <a:rPr lang="en-US" altLang="ko-KR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Case /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특허 이전 </a:t>
            </a:r>
            <a:r>
              <a:rPr lang="en-US" altLang="ko-KR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Case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0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경상기술료와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정액 기술료 </a:t>
            </a:r>
            <a:r>
              <a:rPr lang="en-US" altLang="ko-KR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-&gt; 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기술가치평가가 필요</a:t>
            </a:r>
            <a:endParaRPr lang="en-US" altLang="ko-KR" sz="20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ea typeface="맑은 고딕" panose="020B0503020000020004" pitchFamily="50" charset="-127"/>
              </a:rPr>
              <a:t>  정액방식 </a:t>
            </a:r>
            <a:r>
              <a:rPr lang="en-US" altLang="ko-KR" sz="1600" b="1" dirty="0"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ea typeface="맑은 고딕" panose="020B0503020000020004" pitchFamily="50" charset="-127"/>
              </a:rPr>
              <a:t>일시금으로 </a:t>
            </a:r>
            <a:r>
              <a:rPr lang="en-US" altLang="ko-KR" sz="1600" b="1" dirty="0">
                <a:ea typeface="맑은 고딕" panose="020B0503020000020004" pitchFamily="50" charset="-127"/>
              </a:rPr>
              <a:t>\10,000,000 </a:t>
            </a:r>
            <a:r>
              <a:rPr lang="ko-KR" altLang="en-US" sz="1600" b="1" dirty="0">
                <a:ea typeface="맑은 고딕" panose="020B0503020000020004" pitchFamily="50" charset="-127"/>
              </a:rPr>
              <a:t>원을 지급하고 모든 기술</a:t>
            </a:r>
            <a:r>
              <a:rPr lang="en-US" altLang="ko-KR" sz="1600" b="1" dirty="0"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ea typeface="맑은 고딕" panose="020B0503020000020004" pitchFamily="50" charset="-127"/>
              </a:rPr>
              <a:t>특허에 대한 권리를 양수</a:t>
            </a:r>
            <a:endParaRPr lang="en-US" altLang="ko-KR" sz="16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ea typeface="맑은 고딕" panose="020B0503020000020004" pitchFamily="50" charset="-127"/>
              </a:rPr>
              <a:t>  </a:t>
            </a:r>
            <a:r>
              <a:rPr lang="ko-KR" altLang="en-US" sz="1600" b="1" dirty="0">
                <a:ea typeface="맑은 고딕" panose="020B0503020000020004" pitchFamily="50" charset="-127"/>
              </a:rPr>
              <a:t>경상방식 </a:t>
            </a:r>
            <a:r>
              <a:rPr lang="en-US" altLang="ko-KR" sz="1600" b="1" dirty="0"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ea typeface="맑은 고딕" panose="020B0503020000020004" pitchFamily="50" charset="-127"/>
              </a:rPr>
              <a:t>연간 매출액에 대하여 로열티 </a:t>
            </a:r>
            <a:r>
              <a:rPr lang="en-US" altLang="ko-KR" sz="1600" b="1" dirty="0">
                <a:ea typeface="맑은 고딕" panose="020B0503020000020004" pitchFamily="50" charset="-127"/>
              </a:rPr>
              <a:t>3%</a:t>
            </a:r>
            <a:r>
              <a:rPr lang="ko-KR" altLang="en-US" sz="1600" b="1" dirty="0">
                <a:ea typeface="맑은 고딕" panose="020B0503020000020004" pitchFamily="50" charset="-127"/>
              </a:rPr>
              <a:t>를 지급</a:t>
            </a:r>
            <a:endParaRPr lang="en-US" altLang="ko-KR" sz="16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ea typeface="맑은 고딕" panose="020B0503020000020004" pitchFamily="50" charset="-127"/>
              </a:rPr>
              <a:t>  </a:t>
            </a:r>
            <a:r>
              <a:rPr lang="ko-KR" altLang="en-US" sz="1600" b="1" dirty="0">
                <a:ea typeface="맑은 고딕" panose="020B0503020000020004" pitchFamily="50" charset="-127"/>
              </a:rPr>
              <a:t>혼합방식 </a:t>
            </a:r>
            <a:r>
              <a:rPr lang="en-US" altLang="ko-KR" sz="1600" b="1" dirty="0"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ea typeface="맑은 고딕" panose="020B0503020000020004" pitchFamily="50" charset="-127"/>
              </a:rPr>
              <a:t>일시금으로 </a:t>
            </a:r>
            <a:r>
              <a:rPr lang="en-US" altLang="ko-KR" sz="1600" b="1" dirty="0">
                <a:ea typeface="맑은 고딕" panose="020B0503020000020004" pitchFamily="50" charset="-127"/>
              </a:rPr>
              <a:t>\5,000,000 </a:t>
            </a:r>
            <a:r>
              <a:rPr lang="ko-KR" altLang="en-US" sz="1600" b="1" dirty="0">
                <a:ea typeface="맑은 고딕" panose="020B0503020000020004" pitchFamily="50" charset="-127"/>
              </a:rPr>
              <a:t>원을 지급하고 로열티 </a:t>
            </a:r>
            <a:r>
              <a:rPr lang="en-US" altLang="ko-KR" sz="1600" b="1" dirty="0">
                <a:ea typeface="맑은 고딕" panose="020B0503020000020004" pitchFamily="50" charset="-127"/>
              </a:rPr>
              <a:t>1%</a:t>
            </a:r>
            <a:r>
              <a:rPr lang="ko-KR" altLang="en-US" sz="1600" b="1" dirty="0">
                <a:ea typeface="맑은 고딕" panose="020B0503020000020004" pitchFamily="50" charset="-127"/>
              </a:rPr>
              <a:t>를 매년말에 지급한다</a:t>
            </a:r>
            <a:r>
              <a:rPr lang="en-US" altLang="ko-KR" sz="1600" b="1" dirty="0">
                <a:ea typeface="맑은 고딕" panose="020B0503020000020004" pitchFamily="50" charset="-127"/>
              </a:rPr>
              <a:t>. </a:t>
            </a:r>
            <a:r>
              <a:rPr lang="ko-KR" altLang="en-US" sz="1600" b="1" dirty="0"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0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0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CFB2AB-447E-4301-B5C8-93F3E5552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58"/>
          <a:stretch/>
        </p:blipFill>
        <p:spPr>
          <a:xfrm>
            <a:off x="7559040" y="321875"/>
            <a:ext cx="4516952" cy="297644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074AFFB-3AF5-4745-B4CD-51AF57630C55}"/>
              </a:ext>
            </a:extLst>
          </p:cNvPr>
          <p:cNvSpPr/>
          <p:nvPr/>
        </p:nvSpPr>
        <p:spPr>
          <a:xfrm>
            <a:off x="116008" y="4085111"/>
            <a:ext cx="8932032" cy="202395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- 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크로스 라이선스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특허권자와 </a:t>
            </a:r>
            <a:r>
              <a:rPr lang="ko-KR" altLang="en-US" sz="1600" b="1" kern="10" spc="-15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실시자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양자간 라이선스 계약으로 기술 공유</a:t>
            </a:r>
            <a:endParaRPr lang="en-US" altLang="ko-KR" sz="16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원천기술과 개량기술의 공유로 적당한 기술료 책정 </a:t>
            </a:r>
            <a:r>
              <a:rPr lang="en-US" altLang="ko-KR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-&gt;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개량 기술에 대한 특허 획득이 필요</a:t>
            </a:r>
            <a:r>
              <a:rPr lang="en-US" altLang="ko-KR" sz="1600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통상실시권 허여 심판으로 적당한 기술료 획정 가능</a:t>
            </a:r>
            <a:endParaRPr lang="en-US" altLang="ko-KR" sz="16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ADD8A0-A7C1-4096-92C9-DB7CE032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538" y="3417963"/>
            <a:ext cx="3299361" cy="32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D1E5C45-524A-4D89-B97B-41120D072218}"/>
              </a:ext>
            </a:extLst>
          </p:cNvPr>
          <p:cNvSpPr/>
          <p:nvPr/>
        </p:nvSpPr>
        <p:spPr>
          <a:xfrm>
            <a:off x="323528" y="908836"/>
            <a:ext cx="10534971" cy="128753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이용침해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–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크로스 라이선스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Case</a:t>
            </a:r>
          </a:p>
          <a:p>
            <a:pPr>
              <a:buBlip>
                <a:blip r:embed="rId2"/>
              </a:buBlip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 타인의 선행 특허의 구성요소를 그대로 이용하고 있는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자신의 후행 특허를 실시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하는 것</a:t>
            </a:r>
            <a:endParaRPr lang="en-US" altLang="ko-KR" sz="1600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16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-&gt; </a:t>
            </a:r>
            <a:r>
              <a:rPr lang="ko-KR" altLang="en-US" sz="1600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비록 자신의 특허발명을 실시하는 것이더라도 </a:t>
            </a:r>
            <a:r>
              <a:rPr lang="ko-KR" altLang="en-US" sz="1600" b="1" kern="10" spc="-15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선행 특허의 구성요소를 그대로 전부 실시하고 있다면 이용 침해 성립</a:t>
            </a:r>
            <a:endParaRPr lang="en-US" altLang="ko-KR" b="1" kern="10" spc="-150" dirty="0">
              <a:ln w="3175" cmpd="sng">
                <a:noFill/>
                <a:prstDash val="solid"/>
              </a:ln>
              <a:solidFill>
                <a:srgbClr val="FF0000"/>
              </a:solidFill>
              <a:latin typeface="+mn-ea"/>
              <a:cs typeface="Arial Unicode MS" pitchFamily="50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EC89DAC4-D781-48B3-BEEB-2F0E49A85F3C}"/>
              </a:ext>
            </a:extLst>
          </p:cNvPr>
          <p:cNvCxnSpPr/>
          <p:nvPr/>
        </p:nvCxnSpPr>
        <p:spPr>
          <a:xfrm>
            <a:off x="1475656" y="2637028"/>
            <a:ext cx="5760640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868D3D9-506E-4BE0-BCBE-A4BCA0D3ADE1}"/>
              </a:ext>
            </a:extLst>
          </p:cNvPr>
          <p:cNvCxnSpPr/>
          <p:nvPr/>
        </p:nvCxnSpPr>
        <p:spPr>
          <a:xfrm flipV="1">
            <a:off x="1835696" y="2637028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05317C-A507-4432-BDB8-6695FDF09FC5}"/>
              </a:ext>
            </a:extLst>
          </p:cNvPr>
          <p:cNvSpPr txBox="1"/>
          <p:nvPr/>
        </p:nvSpPr>
        <p:spPr>
          <a:xfrm>
            <a:off x="1403648" y="292506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甲 </a:t>
            </a:r>
            <a:r>
              <a:rPr lang="en-US" altLang="ko-KR" sz="1400" b="1">
                <a:solidFill>
                  <a:srgbClr val="0070C0"/>
                </a:solidFill>
              </a:rPr>
              <a:t>A+B </a:t>
            </a:r>
            <a:r>
              <a:rPr lang="ko-KR" altLang="en-US" sz="1400" b="1">
                <a:solidFill>
                  <a:srgbClr val="0070C0"/>
                </a:solidFill>
              </a:rPr>
              <a:t>出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91A26F1-9D2E-4E6D-AC9D-464215C66C41}"/>
              </a:ext>
            </a:extLst>
          </p:cNvPr>
          <p:cNvCxnSpPr/>
          <p:nvPr/>
        </p:nvCxnSpPr>
        <p:spPr>
          <a:xfrm flipV="1">
            <a:off x="3203848" y="2637028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DB612A-6A8C-464E-84B0-61ED5BEDA3D6}"/>
              </a:ext>
            </a:extLst>
          </p:cNvPr>
          <p:cNvSpPr txBox="1"/>
          <p:nvPr/>
        </p:nvSpPr>
        <p:spPr>
          <a:xfrm>
            <a:off x="2771800" y="2925060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甲 </a:t>
            </a:r>
            <a:r>
              <a:rPr lang="en-US" altLang="ko-KR" sz="1400" b="1">
                <a:solidFill>
                  <a:srgbClr val="0070C0"/>
                </a:solidFill>
              </a:rPr>
              <a:t>A+B ®</a:t>
            </a:r>
            <a:endParaRPr lang="ko-KR" altLang="en-US" sz="1400" b="1">
              <a:solidFill>
                <a:srgbClr val="0070C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EB6F5B-E0DA-4BDB-A2EF-7246CB5A845C}"/>
              </a:ext>
            </a:extLst>
          </p:cNvPr>
          <p:cNvSpPr/>
          <p:nvPr/>
        </p:nvSpPr>
        <p:spPr>
          <a:xfrm>
            <a:off x="1691680" y="2493012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C0E9BA-E93E-41B0-86CB-3CC6A138D762}"/>
              </a:ext>
            </a:extLst>
          </p:cNvPr>
          <p:cNvSpPr/>
          <p:nvPr/>
        </p:nvSpPr>
        <p:spPr>
          <a:xfrm>
            <a:off x="6156176" y="2493012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7208F8C-B675-4A67-BE8A-1F850F7E453C}"/>
              </a:ext>
            </a:extLst>
          </p:cNvPr>
          <p:cNvCxnSpPr/>
          <p:nvPr/>
        </p:nvCxnSpPr>
        <p:spPr>
          <a:xfrm>
            <a:off x="1475656" y="3625976"/>
            <a:ext cx="5760640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109771BF-314C-45AA-A5B8-D62EB87B94AE}"/>
              </a:ext>
            </a:extLst>
          </p:cNvPr>
          <p:cNvCxnSpPr/>
          <p:nvPr/>
        </p:nvCxnSpPr>
        <p:spPr>
          <a:xfrm flipV="1">
            <a:off x="2771800" y="362597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3ACCD1-F5C0-43C2-B30C-C1E78AE585F1}"/>
              </a:ext>
            </a:extLst>
          </p:cNvPr>
          <p:cNvSpPr txBox="1"/>
          <p:nvPr/>
        </p:nvSpPr>
        <p:spPr>
          <a:xfrm>
            <a:off x="2123728" y="391400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乙 </a:t>
            </a:r>
            <a:r>
              <a:rPr lang="en-US" altLang="ko-KR" sz="1400" b="1">
                <a:solidFill>
                  <a:srgbClr val="0070C0"/>
                </a:solidFill>
              </a:rPr>
              <a:t>A+B+C </a:t>
            </a:r>
            <a:r>
              <a:rPr lang="ko-KR" altLang="en-US" sz="1400" b="1">
                <a:solidFill>
                  <a:srgbClr val="0070C0"/>
                </a:solidFill>
              </a:rPr>
              <a:t>出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A4D12E-AAEB-456A-B464-2DCF3E727C9E}"/>
              </a:ext>
            </a:extLst>
          </p:cNvPr>
          <p:cNvCxnSpPr/>
          <p:nvPr/>
        </p:nvCxnSpPr>
        <p:spPr>
          <a:xfrm flipV="1">
            <a:off x="4355976" y="362597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432A49-5AD8-4B13-ADE3-185B0C39914A}"/>
              </a:ext>
            </a:extLst>
          </p:cNvPr>
          <p:cNvSpPr txBox="1"/>
          <p:nvPr/>
        </p:nvSpPr>
        <p:spPr>
          <a:xfrm>
            <a:off x="3707904" y="391400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乙 </a:t>
            </a:r>
            <a:r>
              <a:rPr lang="en-US" altLang="ko-KR" sz="1400" b="1">
                <a:solidFill>
                  <a:srgbClr val="0070C0"/>
                </a:solidFill>
              </a:rPr>
              <a:t>A+B+C ®</a:t>
            </a:r>
            <a:endParaRPr lang="ko-KR" altLang="en-US" sz="1400" b="1">
              <a:solidFill>
                <a:srgbClr val="0070C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6CBAF6-2EED-4F95-8B18-00097D7D6DFE}"/>
              </a:ext>
            </a:extLst>
          </p:cNvPr>
          <p:cNvSpPr/>
          <p:nvPr/>
        </p:nvSpPr>
        <p:spPr>
          <a:xfrm>
            <a:off x="2627784" y="3213092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6209D43-68DC-481B-B248-1686F316794F}"/>
              </a:ext>
            </a:extLst>
          </p:cNvPr>
          <p:cNvSpPr/>
          <p:nvPr/>
        </p:nvSpPr>
        <p:spPr>
          <a:xfrm>
            <a:off x="6156176" y="3213092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E50B96E-3E11-4E01-B7B1-DBCC25D209E2}"/>
              </a:ext>
            </a:extLst>
          </p:cNvPr>
          <p:cNvCxnSpPr/>
          <p:nvPr/>
        </p:nvCxnSpPr>
        <p:spPr>
          <a:xfrm flipV="1">
            <a:off x="6156176" y="2637028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E38F86-1550-48BF-B183-D4684B4216A0}"/>
              </a:ext>
            </a:extLst>
          </p:cNvPr>
          <p:cNvSpPr txBox="1"/>
          <p:nvPr/>
        </p:nvSpPr>
        <p:spPr>
          <a:xfrm>
            <a:off x="5724128" y="2925060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甲 </a:t>
            </a:r>
            <a:r>
              <a:rPr lang="en-US" altLang="ko-KR" sz="1400" b="1">
                <a:solidFill>
                  <a:srgbClr val="0070C0"/>
                </a:solidFill>
              </a:rPr>
              <a:t>A+B 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X</a:t>
            </a:r>
          </a:p>
          <a:p>
            <a:r>
              <a:rPr lang="en-US" altLang="ko-KR" sz="1400" b="1">
                <a:solidFill>
                  <a:srgbClr val="0070C0"/>
                </a:solidFill>
              </a:rPr>
              <a:t>   A+B+C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O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AD0A4A0-E109-4EB8-B6E0-BF01CF1EB336}"/>
              </a:ext>
            </a:extLst>
          </p:cNvPr>
          <p:cNvSpPr/>
          <p:nvPr/>
        </p:nvSpPr>
        <p:spPr>
          <a:xfrm>
            <a:off x="6156176" y="3213092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58CBDF3-A50C-499A-A7BD-830F56CF7193}"/>
              </a:ext>
            </a:extLst>
          </p:cNvPr>
          <p:cNvCxnSpPr/>
          <p:nvPr/>
        </p:nvCxnSpPr>
        <p:spPr>
          <a:xfrm flipV="1">
            <a:off x="6156176" y="362597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A5DAA5-4952-415C-99DA-EB635EB6FA0A}"/>
              </a:ext>
            </a:extLst>
          </p:cNvPr>
          <p:cNvSpPr txBox="1"/>
          <p:nvPr/>
        </p:nvSpPr>
        <p:spPr>
          <a:xfrm>
            <a:off x="5724128" y="3914008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0070C0"/>
                </a:solidFill>
              </a:rPr>
              <a:t>乙 </a:t>
            </a:r>
            <a:r>
              <a:rPr lang="en-US" altLang="ko-KR" sz="1400" b="1">
                <a:solidFill>
                  <a:srgbClr val="0070C0"/>
                </a:solidFill>
              </a:rPr>
              <a:t>A+B 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O</a:t>
            </a:r>
          </a:p>
          <a:p>
            <a:r>
              <a:rPr lang="en-US" altLang="ko-KR" sz="1400" b="1">
                <a:solidFill>
                  <a:srgbClr val="0070C0"/>
                </a:solidFill>
              </a:rPr>
              <a:t>   A+B+C</a:t>
            </a:r>
            <a:r>
              <a:rPr lang="ko-KR" altLang="en-US" sz="1400" b="1">
                <a:solidFill>
                  <a:srgbClr val="0070C0"/>
                </a:solidFill>
              </a:rPr>
              <a:t>실시</a:t>
            </a:r>
            <a:r>
              <a:rPr lang="en-US" altLang="ko-KR" sz="1400" b="1">
                <a:solidFill>
                  <a:srgbClr val="0070C0"/>
                </a:solidFill>
              </a:rPr>
              <a:t>? </a:t>
            </a:r>
            <a:r>
              <a:rPr lang="ko-KR" altLang="en-US" sz="1400" b="1">
                <a:solidFill>
                  <a:srgbClr val="FF0000"/>
                </a:solidFill>
              </a:rPr>
              <a:t>침해</a:t>
            </a:r>
            <a:r>
              <a:rPr lang="en-US" altLang="ko-KR" sz="1400" b="1">
                <a:solidFill>
                  <a:srgbClr val="FF0000"/>
                </a:solidFill>
              </a:rPr>
              <a:t>O -&gt; </a:t>
            </a:r>
            <a:r>
              <a:rPr lang="ko-KR" altLang="en-US" sz="1400" b="1">
                <a:solidFill>
                  <a:srgbClr val="FF0000"/>
                </a:solidFill>
              </a:rPr>
              <a:t>이용침해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5E5D7C0-3727-4725-A137-B6EB3F98D193}"/>
              </a:ext>
            </a:extLst>
          </p:cNvPr>
          <p:cNvSpPr/>
          <p:nvPr/>
        </p:nvSpPr>
        <p:spPr>
          <a:xfrm>
            <a:off x="323527" y="4307199"/>
            <a:ext cx="10941103" cy="202395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크로스 라이선스 </a:t>
            </a:r>
            <a:endParaRPr lang="en-US" altLang="ko-KR" b="1" kern="1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</a:rPr>
              <a:t>선행 특허의 </a:t>
            </a:r>
            <a:r>
              <a:rPr lang="ko-KR" altLang="en-US" sz="1600" kern="10" dirty="0" err="1">
                <a:ln w="3175" cmpd="sng">
                  <a:noFill/>
                  <a:prstDash val="solid"/>
                </a:ln>
                <a:latin typeface="+mn-ea"/>
              </a:rPr>
              <a:t>실시권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</a:rPr>
              <a:t> 획득을 조건으로 후행 특허의 </a:t>
            </a:r>
            <a:r>
              <a:rPr lang="ko-KR" altLang="en-US" sz="1600" kern="10" dirty="0" err="1">
                <a:ln w="3175" cmpd="sng">
                  <a:noFill/>
                  <a:prstDash val="solid"/>
                </a:ln>
                <a:latin typeface="+mn-ea"/>
              </a:rPr>
              <a:t>실시권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</a:rPr>
              <a:t> 부여</a:t>
            </a:r>
            <a:endParaRPr lang="en-US" altLang="ko-KR" sz="1600" kern="10" dirty="0">
              <a:ln w="3175" cmpd="sng">
                <a:noFill/>
                <a:prstDash val="solid"/>
              </a:ln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</a:rPr>
              <a:t>통상실시권 허여 심판 활용 가능 </a:t>
            </a:r>
            <a:r>
              <a:rPr lang="en-US" altLang="ko-KR" sz="1600" kern="10" dirty="0">
                <a:ln w="3175" cmpd="sng">
                  <a:noFill/>
                  <a:prstDash val="solid"/>
                </a:ln>
                <a:latin typeface="+mn-ea"/>
              </a:rPr>
              <a:t>: 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선 특허권자가 정당한 이유 없이 실시 허락을 하지 않는 경우</a:t>
            </a:r>
            <a:r>
              <a:rPr lang="en-US" altLang="ko-KR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, 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통상 </a:t>
            </a:r>
            <a:r>
              <a:rPr lang="ko-KR" altLang="en-US" sz="1600" kern="10" dirty="0" err="1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실시권</a:t>
            </a:r>
            <a:r>
              <a:rPr lang="ko-KR" altLang="en-US" sz="16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 허여심판을 통해 법정 통상실시권을 획득할 수 있음</a:t>
            </a:r>
            <a:endParaRPr lang="en-US" altLang="ko-KR" sz="1600" kern="1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kern="1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ko-KR" altLang="en-US" sz="1600" b="1" kern="1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개량특허</a:t>
            </a:r>
            <a:r>
              <a:rPr lang="en-US" altLang="ko-KR" sz="1600" b="1" kern="1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(</a:t>
            </a:r>
            <a:r>
              <a:rPr lang="ko-KR" altLang="en-US" sz="1600" b="1" kern="1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후행 특허</a:t>
            </a:r>
            <a:r>
              <a:rPr lang="en-US" altLang="ko-KR" sz="1600" b="1" kern="1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) </a:t>
            </a:r>
            <a:r>
              <a:rPr lang="ko-KR" altLang="en-US" sz="1600" b="1" kern="10" dirty="0">
                <a:ln w="3175" cmpd="sng">
                  <a:noFill/>
                  <a:prstDash val="solid"/>
                </a:ln>
                <a:solidFill>
                  <a:srgbClr val="FF0000"/>
                </a:solidFill>
                <a:latin typeface="+mn-ea"/>
                <a:cs typeface="Arial Unicode MS" pitchFamily="50" charset="-127"/>
              </a:rPr>
              <a:t>개발이 중요</a:t>
            </a:r>
            <a:endParaRPr lang="en-US" altLang="ko-KR" b="1" kern="10" spc="-150" dirty="0">
              <a:ln w="3175" cmpd="sng">
                <a:noFill/>
                <a:prstDash val="solid"/>
              </a:ln>
              <a:solidFill>
                <a:srgbClr val="FF0000"/>
              </a:solidFill>
              <a:latin typeface="+mn-ea"/>
              <a:cs typeface="Arial Unicode MS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BAF4B-0ED7-41A0-83AB-D70FDF3B3D1F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분쟁의 해결 방안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2-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정당 </a:t>
            </a:r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권원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획득</a:t>
            </a:r>
          </a:p>
        </p:txBody>
      </p:sp>
    </p:spTree>
    <p:extLst>
      <p:ext uri="{BB962C8B-B14F-4D97-AF65-F5344CB8AC3E}">
        <p14:creationId xmlns:p14="http://schemas.microsoft.com/office/powerpoint/2010/main" val="427050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39C2CF0-93EE-4D32-A907-CC5906206681}"/>
              </a:ext>
            </a:extLst>
          </p:cNvPr>
          <p:cNvSpPr/>
          <p:nvPr/>
        </p:nvSpPr>
        <p:spPr>
          <a:xfrm>
            <a:off x="395536" y="1148551"/>
            <a:ext cx="9243764" cy="129266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회피 설계 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– 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요건 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3 (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발명의 보호범위 내 실시</a:t>
            </a:r>
            <a:r>
              <a:rPr lang="en-US" altLang="ko-KR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  <a:r>
              <a:rPr lang="ko-KR" altLang="en-US" sz="2400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에 대한 장애 성립</a:t>
            </a:r>
            <a:endParaRPr lang="en-US" altLang="ko-KR" sz="2400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A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사 등록 특허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2DAF51-695B-4832-8F7D-FCA136D0B016}"/>
              </a:ext>
            </a:extLst>
          </p:cNvPr>
          <p:cNvSpPr/>
          <p:nvPr/>
        </p:nvSpPr>
        <p:spPr>
          <a:xfrm>
            <a:off x="683567" y="2348880"/>
            <a:ext cx="8488141" cy="3599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ko-KR" sz="1500" b="1" dirty="0">
                <a:solidFill>
                  <a:schemeClr val="tx1"/>
                </a:solidFill>
              </a:rPr>
              <a:t>【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청구항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ko-KR" sz="1500" b="1" dirty="0">
                <a:solidFill>
                  <a:schemeClr val="tx1"/>
                </a:solidFill>
              </a:rPr>
              <a:t>】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컴퓨터로 구현되는 방법으로서 터치 감지 디스플레이를 포함하는 전자 장치에서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장치가 사용자 인터페이스 잠금 상태에 있는 동안 상기 터치 감지 디스플레이에의 접촉을 검출하는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접촉에 따라 상기 터치 감지 디스플레이 상의 사전 결정된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(predefined)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표시경로를 따라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     </a:t>
            </a:r>
            <a:endParaRPr lang="en-US" altLang="ko-KR" sz="15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잠금 해제 이미지를 이동시키는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검출된 접촉이 사전 결정된 제스처에 대응하는 경우 상기 장치를 사용자 인터페이스 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잠금 해제 상태로 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천이시키는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및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검출된 접촉이 상기 사전 결정된 제스처에 대응하지 않는 경우 상기 장치를 상기 사용자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인터페이스 잠금 상태로 유지하는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를 포함하는 컴퓨터 구현 방법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3B40A-FB78-4811-9371-C879AC63CF0C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분쟁의 해결 방안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3-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회피설계</a:t>
            </a:r>
          </a:p>
        </p:txBody>
      </p:sp>
    </p:spTree>
    <p:extLst>
      <p:ext uri="{BB962C8B-B14F-4D97-AF65-F5344CB8AC3E}">
        <p14:creationId xmlns:p14="http://schemas.microsoft.com/office/powerpoint/2010/main" val="99987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A132F31-5CCC-4478-B980-AFE47D83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01" y="1003300"/>
            <a:ext cx="3676502" cy="544028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15511E5-7BC5-4B24-B8F3-EF6B6417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2868" y="1003299"/>
            <a:ext cx="2730631" cy="453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C78A7-3CF5-4F9D-A510-1D75F080A4AB}"/>
              </a:ext>
            </a:extLst>
          </p:cNvPr>
          <p:cNvSpPr txBox="1"/>
          <p:nvPr/>
        </p:nvSpPr>
        <p:spPr>
          <a:xfrm>
            <a:off x="8896648" y="567003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침해</a:t>
            </a:r>
            <a:r>
              <a:rPr lang="en-US" altLang="ko-KR" b="1" dirty="0">
                <a:solidFill>
                  <a:srgbClr val="FF0000"/>
                </a:solidFill>
              </a:rPr>
              <a:t>O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F709F-E485-4F5E-9FF4-75F47C95883D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분쟁의 해결 방안</a:t>
            </a:r>
          </a:p>
        </p:txBody>
      </p:sp>
    </p:spTree>
    <p:extLst>
      <p:ext uri="{BB962C8B-B14F-4D97-AF65-F5344CB8AC3E}">
        <p14:creationId xmlns:p14="http://schemas.microsoft.com/office/powerpoint/2010/main" val="1715464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39C2CF0-93EE-4D32-A907-CC5906206681}"/>
              </a:ext>
            </a:extLst>
          </p:cNvPr>
          <p:cNvSpPr/>
          <p:nvPr/>
        </p:nvSpPr>
        <p:spPr>
          <a:xfrm>
            <a:off x="751136" y="1059693"/>
            <a:ext cx="7824205" cy="1200329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ko-KR" altLang="en-US" b="1" kern="10" spc="-15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회피 설계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– 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요건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3(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보호범위 내 실시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)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에 대한 장애 성립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pPr>
              <a:buBlip>
                <a:blip r:embed="rId2"/>
              </a:buBlip>
            </a:pP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▶ 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A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latin typeface="+mn-ea"/>
                <a:cs typeface="Arial Unicode MS" pitchFamily="50" charset="-127"/>
              </a:rPr>
              <a:t>사 등록 특허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  <a:p>
            <a:endParaRPr lang="en-US" altLang="ko-KR" b="1" kern="10" spc="-150" dirty="0">
              <a:ln w="3175" cmpd="sng">
                <a:noFill/>
                <a:prstDash val="solid"/>
              </a:ln>
              <a:latin typeface="+mn-ea"/>
              <a:cs typeface="Arial Unicode MS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2DAF51-695B-4832-8F7D-FCA136D0B016}"/>
              </a:ext>
            </a:extLst>
          </p:cNvPr>
          <p:cNvSpPr/>
          <p:nvPr/>
        </p:nvSpPr>
        <p:spPr>
          <a:xfrm>
            <a:off x="1039168" y="2099563"/>
            <a:ext cx="8612832" cy="35253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ko-KR" sz="1500" b="1" dirty="0">
                <a:solidFill>
                  <a:schemeClr val="tx1"/>
                </a:solidFill>
              </a:rPr>
              <a:t>【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청구항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ko-KR" sz="1500" b="1" dirty="0">
                <a:solidFill>
                  <a:schemeClr val="tx1"/>
                </a:solidFill>
              </a:rPr>
              <a:t>】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컴퓨터로 구현되는 방법으로서 터치 감지 디스플레이를 포함하는 전자 장치에서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장치가 사용자 인터페이스 잠금 상태에 있는 동안 상기 터치 감지 디스플레이에의 접촉을 검출하는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접촉에 따라 상기 터치 감지 디스플레이 상의 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사전 결정된</a:t>
            </a:r>
            <a:r>
              <a:rPr lang="en-US" altLang="ko-KR" sz="1500" b="1" dirty="0">
                <a:solidFill>
                  <a:srgbClr val="FF0000"/>
                </a:solidFill>
                <a:latin typeface="+mn-ea"/>
              </a:rPr>
              <a:t>(predefined) 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표시경로를 따라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잠금 해제 이미지를 이동시키는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검출된 접촉이 사전 결정된 제스처에 대응하는 경우 상기 장치를 사용자 인터페이스 잠금 해제 상태로 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천이시키는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및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    상기 검출된 접촉이 상기 사전 결정된 제스처에 대응하지 않는 경우 상기 장치를 상기 사용자 인터페이스 잠금 상태로 유지하는 단계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;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를 포함하는 컴퓨터 구현 방법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3B40A-FB78-4811-9371-C879AC63CF0C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잠깐만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485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9A8CE61-01D7-4527-9D3D-43BF1DDE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968" y="1592796"/>
            <a:ext cx="221317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ABE7E-9370-4024-8F0B-5974F24E4020}"/>
              </a:ext>
            </a:extLst>
          </p:cNvPr>
          <p:cNvSpPr txBox="1"/>
          <p:nvPr/>
        </p:nvSpPr>
        <p:spPr>
          <a:xfrm>
            <a:off x="2826048" y="54092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</a:rPr>
              <a:t>침해</a:t>
            </a:r>
            <a:r>
              <a:rPr lang="en-US" altLang="ko-KR" b="1">
                <a:solidFill>
                  <a:srgbClr val="FF0000"/>
                </a:solidFill>
              </a:rPr>
              <a:t>O</a:t>
            </a:r>
            <a:endParaRPr lang="ko-KR" altLang="en-US" b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869E73-DB34-4305-A4C4-478E9720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0584" y="1664804"/>
            <a:ext cx="200530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9F3CB-16B8-4CBA-B744-07D9922CB93B}"/>
              </a:ext>
            </a:extLst>
          </p:cNvPr>
          <p:cNvSpPr txBox="1"/>
          <p:nvPr/>
        </p:nvSpPr>
        <p:spPr>
          <a:xfrm>
            <a:off x="7074520" y="5337212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>
                <a:solidFill>
                  <a:srgbClr val="FF0000"/>
                </a:solidFill>
              </a:rPr>
              <a:t>침해</a:t>
            </a:r>
            <a:r>
              <a:rPr lang="en-US" altLang="ko-KR" b="1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en-US" altLang="ko-KR" b="1">
                <a:solidFill>
                  <a:srgbClr val="FF0000"/>
                </a:solidFill>
              </a:rPr>
              <a:t>(</a:t>
            </a:r>
            <a:r>
              <a:rPr lang="ko-KR" altLang="en-US" b="1">
                <a:solidFill>
                  <a:srgbClr val="FF0000"/>
                </a:solidFill>
              </a:rPr>
              <a:t>사전 정의되지 않도록 변경</a:t>
            </a:r>
            <a:r>
              <a:rPr lang="en-US" altLang="ko-KR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오른쪽 화살표 10">
            <a:extLst>
              <a:ext uri="{FF2B5EF4-FFF2-40B4-BE49-F238E27FC236}">
                <a16:creationId xmlns:a16="http://schemas.microsoft.com/office/drawing/2014/main" id="{738D894A-19CC-4F35-B346-E48FD042CCEE}"/>
              </a:ext>
            </a:extLst>
          </p:cNvPr>
          <p:cNvSpPr/>
          <p:nvPr/>
        </p:nvSpPr>
        <p:spPr>
          <a:xfrm>
            <a:off x="4842272" y="3032956"/>
            <a:ext cx="2304256" cy="10081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tx2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 prstMaterial="dkEdge">
            <a:bevelT w="63500" h="25400"/>
            <a:contourClr>
              <a:schemeClr val="tx2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회피설계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6E354-3120-490A-BC60-DD48881CFDEB}"/>
              </a:ext>
            </a:extLst>
          </p:cNvPr>
          <p:cNvSpPr txBox="1"/>
          <p:nvPr/>
        </p:nvSpPr>
        <p:spPr>
          <a:xfrm>
            <a:off x="255930" y="249317"/>
            <a:ext cx="106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요렇게 바꾸면 침해가 아니네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219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69F91A-0757-4631-BAB5-2BE7DDF6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37" y="999801"/>
            <a:ext cx="6888663" cy="5629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AC1D6-0588-4B1D-8F0F-9A7D15F30D49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기술 특허 포트폴리오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코끼리 상상하기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CC258-F896-43B4-B2EB-BE79DA9BE0EB}"/>
              </a:ext>
            </a:extLst>
          </p:cNvPr>
          <p:cNvSpPr txBox="1"/>
          <p:nvPr/>
        </p:nvSpPr>
        <p:spPr>
          <a:xfrm>
            <a:off x="630382" y="1064456"/>
            <a:ext cx="3266326" cy="151054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상상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想像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-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코끼리 뼈를 맞추며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코끼리 모습을 상상하다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71577-42B6-4C2A-815B-8C384D114FFE}"/>
              </a:ext>
            </a:extLst>
          </p:cNvPr>
          <p:cNvSpPr txBox="1"/>
          <p:nvPr/>
        </p:nvSpPr>
        <p:spPr>
          <a:xfrm>
            <a:off x="630384" y="2490805"/>
            <a:ext cx="2698362" cy="2433871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코끼리 특징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긴 코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상아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넓은 귀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두꺼운 다리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B7246-5D33-4734-B4ED-7E6B142FEE9B}"/>
              </a:ext>
            </a:extLst>
          </p:cNvPr>
          <p:cNvSpPr txBox="1"/>
          <p:nvPr/>
        </p:nvSpPr>
        <p:spPr>
          <a:xfrm>
            <a:off x="630383" y="5134089"/>
            <a:ext cx="3266325" cy="112934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코끼리를 하나의 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특허로 등록 받았다면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11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E5FF16-824F-4750-935F-873450B0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77" y="771446"/>
            <a:ext cx="9849441" cy="5361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30F27-FEAA-491B-A162-65794CC91855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+mn-ea"/>
              </a:rPr>
              <a:t>특허는 돈이다</a:t>
            </a:r>
          </a:p>
        </p:txBody>
      </p:sp>
    </p:spTree>
    <p:extLst>
      <p:ext uri="{BB962C8B-B14F-4D97-AF65-F5344CB8AC3E}">
        <p14:creationId xmlns:p14="http://schemas.microsoft.com/office/powerpoint/2010/main" val="3263358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03BF4-9796-4EEA-82E4-BB6D91720527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아래는 코끼리가 아니다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DE47DC-D2EB-4300-9ADF-0597F9D2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0" y="679257"/>
            <a:ext cx="3324005" cy="24858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01598F-75CB-48DC-A791-DC75E24B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304" y="278171"/>
            <a:ext cx="3212486" cy="30139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2528FE3-1587-4B38-A55F-8839EEC4E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080" y="3539079"/>
            <a:ext cx="3998821" cy="26330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5F65B49-0D64-4DFF-A265-E2CC137EA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608" y="3539079"/>
            <a:ext cx="5398411" cy="2338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B3C89-4099-47C2-977E-E24171255FC0}"/>
              </a:ext>
            </a:extLst>
          </p:cNvPr>
          <p:cNvSpPr txBox="1"/>
          <p:nvPr/>
        </p:nvSpPr>
        <p:spPr>
          <a:xfrm>
            <a:off x="2045388" y="3044200"/>
            <a:ext cx="2698362" cy="494879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회피설계안 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1 - </a:t>
            </a:r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옥자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FBD01-E73D-4289-875D-5BB8EBA8D4B8}"/>
              </a:ext>
            </a:extLst>
          </p:cNvPr>
          <p:cNvSpPr txBox="1"/>
          <p:nvPr/>
        </p:nvSpPr>
        <p:spPr>
          <a:xfrm>
            <a:off x="7671488" y="3044200"/>
            <a:ext cx="3794472" cy="494879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회피설계안 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2 - </a:t>
            </a:r>
            <a:r>
              <a:rPr lang="ko-KR" altLang="en-US" sz="20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신디오케라스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22171-B942-40A7-890D-AB0BC576FC25}"/>
              </a:ext>
            </a:extLst>
          </p:cNvPr>
          <p:cNvSpPr txBox="1"/>
          <p:nvPr/>
        </p:nvSpPr>
        <p:spPr>
          <a:xfrm>
            <a:off x="1700210" y="6051231"/>
            <a:ext cx="3043540" cy="494879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회피설계안 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3 - </a:t>
            </a:r>
            <a:r>
              <a:rPr lang="ko-KR" altLang="en-US" sz="20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긴코원숭이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AD697-6921-4E08-9A78-DF61F3CF8B61}"/>
              </a:ext>
            </a:extLst>
          </p:cNvPr>
          <p:cNvSpPr txBox="1"/>
          <p:nvPr/>
        </p:nvSpPr>
        <p:spPr>
          <a:xfrm>
            <a:off x="7879767" y="5802436"/>
            <a:ext cx="3043540" cy="494879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회피설계안 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4 - </a:t>
            </a:r>
            <a:r>
              <a:rPr lang="ko-KR" altLang="en-US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코뿔소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01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69F91A-0757-4631-BAB5-2BE7DDF6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50" y="1417712"/>
            <a:ext cx="4308637" cy="3520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AC1D6-0588-4B1D-8F0F-9A7D15F30D49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만약에 특징별로 따로 등록 받는 다면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A2628CA7-FD49-4450-BF8B-4F52D471C332}"/>
              </a:ext>
            </a:extLst>
          </p:cNvPr>
          <p:cNvCxnSpPr/>
          <p:nvPr/>
        </p:nvCxnSpPr>
        <p:spPr>
          <a:xfrm rot="10800000">
            <a:off x="2568539" y="1941816"/>
            <a:ext cx="1530850" cy="1236310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13E25AFB-43C9-452D-B092-C0249D9D95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58957" y="4298029"/>
            <a:ext cx="1650018" cy="1378966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구부러짐 10">
            <a:extLst>
              <a:ext uri="{FF2B5EF4-FFF2-40B4-BE49-F238E27FC236}">
                <a16:creationId xmlns:a16="http://schemas.microsoft.com/office/drawing/2014/main" id="{B2E2A072-F8AF-4033-99B9-F512FFE53C18}"/>
              </a:ext>
            </a:extLst>
          </p:cNvPr>
          <p:cNvCxnSpPr>
            <a:cxnSpLocks/>
          </p:cNvCxnSpPr>
          <p:nvPr/>
        </p:nvCxnSpPr>
        <p:spPr>
          <a:xfrm flipV="1">
            <a:off x="6258993" y="1181004"/>
            <a:ext cx="2545960" cy="869030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9FCD0266-C7B4-41A2-9361-A72C93AA7E8A}"/>
              </a:ext>
            </a:extLst>
          </p:cNvPr>
          <p:cNvCxnSpPr>
            <a:cxnSpLocks/>
          </p:cNvCxnSpPr>
          <p:nvPr/>
        </p:nvCxnSpPr>
        <p:spPr>
          <a:xfrm>
            <a:off x="6117564" y="3932835"/>
            <a:ext cx="2545960" cy="36519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B39D23-F659-496E-AE76-F2219CCBA125}"/>
              </a:ext>
            </a:extLst>
          </p:cNvPr>
          <p:cNvSpPr txBox="1"/>
          <p:nvPr/>
        </p:nvSpPr>
        <p:spPr>
          <a:xfrm>
            <a:off x="279702" y="1284555"/>
            <a:ext cx="3266326" cy="1048877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– </a:t>
            </a:r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상아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신디오케라스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OUT!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5CCF7-7AE5-41BA-A42D-06D33F36701A}"/>
              </a:ext>
            </a:extLst>
          </p:cNvPr>
          <p:cNvSpPr txBox="1"/>
          <p:nvPr/>
        </p:nvSpPr>
        <p:spPr>
          <a:xfrm>
            <a:off x="880313" y="5148065"/>
            <a:ext cx="3266326" cy="1048877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 – </a:t>
            </a:r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긴 코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긴코원숭이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OUT!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E9CF8-EA72-4371-B887-697E60B81280}"/>
              </a:ext>
            </a:extLst>
          </p:cNvPr>
          <p:cNvSpPr txBox="1"/>
          <p:nvPr/>
        </p:nvSpPr>
        <p:spPr>
          <a:xfrm>
            <a:off x="8934467" y="656565"/>
            <a:ext cx="3266326" cy="1048877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 – </a:t>
            </a:r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넓은 귀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옥자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OUT!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DCE51A-3DC1-42A3-B2B2-2D3FBB010D2B}"/>
              </a:ext>
            </a:extLst>
          </p:cNvPr>
          <p:cNvSpPr txBox="1"/>
          <p:nvPr/>
        </p:nvSpPr>
        <p:spPr>
          <a:xfrm>
            <a:off x="8804953" y="3800928"/>
            <a:ext cx="3266326" cy="1048877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 – </a:t>
            </a:r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두꺼운 다리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코뿔소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OUT!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682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ADA29AC-B5E8-467C-985A-86DB92B9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38" y="2096912"/>
            <a:ext cx="5526112" cy="3119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F59CEA-46FB-41FF-9712-279FF2C156EA}"/>
              </a:ext>
            </a:extLst>
          </p:cNvPr>
          <p:cNvSpPr txBox="1"/>
          <p:nvPr/>
        </p:nvSpPr>
        <p:spPr>
          <a:xfrm>
            <a:off x="6556627" y="2353981"/>
            <a:ext cx="4451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특허청 통계</a:t>
            </a:r>
            <a:r>
              <a:rPr lang="en-US" altLang="ko-KR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</a:t>
            </a:r>
          </a:p>
          <a:p>
            <a:r>
              <a:rPr lang="en-US" altLang="ko-KR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2016</a:t>
            </a:r>
            <a:r>
              <a:rPr lang="ko-KR" altLang="en-US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년</a:t>
            </a:r>
            <a:r>
              <a:rPr lang="en-US" altLang="ko-KR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~2020</a:t>
            </a:r>
            <a:r>
              <a:rPr lang="ko-KR" altLang="en-US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년 평균 특허 </a:t>
            </a:r>
            <a:r>
              <a:rPr lang="ko-KR" altLang="en-US" dirty="0" err="1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무효율</a:t>
            </a:r>
            <a:r>
              <a:rPr lang="ko-KR" altLang="en-US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en-US" altLang="ko-KR" dirty="0">
                <a:solidFill>
                  <a:srgbClr val="800000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47.3%</a:t>
            </a:r>
          </a:p>
          <a:p>
            <a:endParaRPr lang="en-US" altLang="ko-KR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개의 특허 </a:t>
            </a:r>
            <a:r>
              <a:rPr lang="ko-KR" altLang="en-US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무효율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(47.3%)^2=22.4%</a:t>
            </a:r>
          </a:p>
          <a:p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개의 특허 </a:t>
            </a:r>
            <a:r>
              <a:rPr lang="ko-KR" altLang="en-US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무효율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(47.3%)^3=10.6%</a:t>
            </a:r>
            <a:endParaRPr lang="ko-KR" altLang="en-US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4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개의 특허 </a:t>
            </a:r>
            <a:r>
              <a:rPr lang="ko-KR" altLang="en-US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무효율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(47.3%)^4=5.00%</a:t>
            </a:r>
            <a:endParaRPr lang="ko-KR" altLang="en-US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5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개의 특허 </a:t>
            </a:r>
            <a:r>
              <a:rPr lang="ko-KR" altLang="en-US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무효율</a:t>
            </a:r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(47.3%)^5=2.37%</a:t>
            </a:r>
          </a:p>
          <a:p>
            <a:endParaRPr lang="en-US" altLang="ko-KR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r>
              <a:rPr lang="ko-KR" altLang="en-US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☞ 한 특허만 살아남아도 권리행사 가능</a:t>
            </a:r>
          </a:p>
          <a:p>
            <a:endParaRPr lang="ko-KR" altLang="en-US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502EEF5-44D7-4818-A496-48FCC3F09CE2}"/>
              </a:ext>
            </a:extLst>
          </p:cNvPr>
          <p:cNvCxnSpPr>
            <a:cxnSpLocks/>
          </p:cNvCxnSpPr>
          <p:nvPr/>
        </p:nvCxnSpPr>
        <p:spPr>
          <a:xfrm>
            <a:off x="3650343" y="4054928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47661C9-7E4E-483A-A46F-EA96BEF104C5}"/>
              </a:ext>
            </a:extLst>
          </p:cNvPr>
          <p:cNvCxnSpPr>
            <a:cxnSpLocks/>
          </p:cNvCxnSpPr>
          <p:nvPr/>
        </p:nvCxnSpPr>
        <p:spPr>
          <a:xfrm>
            <a:off x="4005943" y="4548414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D398B5A-5104-49FE-AEB9-E840CBFC6649}"/>
              </a:ext>
            </a:extLst>
          </p:cNvPr>
          <p:cNvCxnSpPr>
            <a:cxnSpLocks/>
          </p:cNvCxnSpPr>
          <p:nvPr/>
        </p:nvCxnSpPr>
        <p:spPr>
          <a:xfrm>
            <a:off x="1008743" y="3343728"/>
            <a:ext cx="1560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CD799B5-4DBF-4078-9DD9-1C159DA9AEAA}"/>
              </a:ext>
            </a:extLst>
          </p:cNvPr>
          <p:cNvCxnSpPr>
            <a:cxnSpLocks/>
          </p:cNvCxnSpPr>
          <p:nvPr/>
        </p:nvCxnSpPr>
        <p:spPr>
          <a:xfrm>
            <a:off x="1030515" y="4526642"/>
            <a:ext cx="1146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5917D2A-D768-488D-88D8-E43B464CD269}"/>
              </a:ext>
            </a:extLst>
          </p:cNvPr>
          <p:cNvCxnSpPr>
            <a:cxnSpLocks/>
          </p:cNvCxnSpPr>
          <p:nvPr/>
        </p:nvCxnSpPr>
        <p:spPr>
          <a:xfrm>
            <a:off x="1190172" y="5005614"/>
            <a:ext cx="1045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69BA9B-9D87-4563-BCBA-021519908D78}"/>
              </a:ext>
            </a:extLst>
          </p:cNvPr>
          <p:cNvSpPr txBox="1"/>
          <p:nvPr/>
        </p:nvSpPr>
        <p:spPr>
          <a:xfrm>
            <a:off x="255930" y="156037"/>
            <a:ext cx="8975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특허권자 분쟁 대응방안</a:t>
            </a:r>
            <a:endParaRPr lang="en-US" altLang="ko-KR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포트폴리오 마련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무효율과 로열티에도 이득</a:t>
            </a:r>
          </a:p>
        </p:txBody>
      </p:sp>
    </p:spTree>
    <p:extLst>
      <p:ext uri="{BB962C8B-B14F-4D97-AF65-F5344CB8AC3E}">
        <p14:creationId xmlns:p14="http://schemas.microsoft.com/office/powerpoint/2010/main" val="754822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5A8E493-56AC-48B3-AD69-54ECF4734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784" y="1685218"/>
            <a:ext cx="2116539" cy="30300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741D44D-4257-46B3-9ABE-AC0B9587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36" y="4715306"/>
            <a:ext cx="3688487" cy="1675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1D6B52-664F-476D-8DF1-4AE3E5ABC3BB}"/>
              </a:ext>
            </a:extLst>
          </p:cNvPr>
          <p:cNvSpPr txBox="1"/>
          <p:nvPr/>
        </p:nvSpPr>
        <p:spPr>
          <a:xfrm>
            <a:off x="1104576" y="1890678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출원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CCE078-F8F0-470B-BEFF-0B0D89888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5" y="2172604"/>
            <a:ext cx="2307976" cy="1942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5DAA4-193D-429D-B04E-3B8014296768}"/>
              </a:ext>
            </a:extLst>
          </p:cNvPr>
          <p:cNvSpPr txBox="1"/>
          <p:nvPr/>
        </p:nvSpPr>
        <p:spPr>
          <a:xfrm>
            <a:off x="810584" y="4248431"/>
            <a:ext cx="194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맞춤형 마스크 팩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제조 시스템 및 제조 방법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10-1923420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95F4B-D110-45CF-AE68-E92A02296907}"/>
              </a:ext>
            </a:extLst>
          </p:cNvPr>
          <p:cNvSpPr txBox="1"/>
          <p:nvPr/>
        </p:nvSpPr>
        <p:spPr>
          <a:xfrm>
            <a:off x="1248210" y="1561796"/>
            <a:ext cx="10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Ideation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B969D-4AE1-4210-85C1-38AC0F079715}"/>
              </a:ext>
            </a:extLst>
          </p:cNvPr>
          <p:cNvSpPr txBox="1"/>
          <p:nvPr/>
        </p:nvSpPr>
        <p:spPr>
          <a:xfrm>
            <a:off x="7895950" y="1296014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출원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D80F4-D09D-4E23-96F6-0597D31E6CF1}"/>
              </a:ext>
            </a:extLst>
          </p:cNvPr>
          <p:cNvSpPr txBox="1"/>
          <p:nvPr/>
        </p:nvSpPr>
        <p:spPr>
          <a:xfrm>
            <a:off x="4946385" y="1454790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하이드로겔을 마스크에 출력하는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노즐 모듈에 관한 권리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10-1928401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60C11-28CB-490A-82EE-A2BEF00B60B7}"/>
              </a:ext>
            </a:extLst>
          </p:cNvPr>
          <p:cNvSpPr txBox="1"/>
          <p:nvPr/>
        </p:nvSpPr>
        <p:spPr>
          <a:xfrm>
            <a:off x="7536692" y="991629"/>
            <a:ext cx="2175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링크 솔루션과의 협업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7D4C8-6F3E-41F5-8C16-E30D2FDAC886}"/>
              </a:ext>
            </a:extLst>
          </p:cNvPr>
          <p:cNvSpPr txBox="1"/>
          <p:nvPr/>
        </p:nvSpPr>
        <p:spPr>
          <a:xfrm>
            <a:off x="5089829" y="4543382"/>
            <a:ext cx="173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마스크 팩이 올려지는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베이스에 관한 권리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10-1891514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E69A3-BCF8-414B-9BE8-BE77C94C6872}"/>
              </a:ext>
            </a:extLst>
          </p:cNvPr>
          <p:cNvSpPr txBox="1"/>
          <p:nvPr/>
        </p:nvSpPr>
        <p:spPr>
          <a:xfrm>
            <a:off x="4872917" y="2367813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노즐 모듈 내에서 하이드로겔을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펌프시키는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연동 펌프에 관한 권리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10-1936940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D43FBDC-FCE0-49AA-AD81-F20D6B47B851}"/>
              </a:ext>
            </a:extLst>
          </p:cNvPr>
          <p:cNvSpPr/>
          <p:nvPr/>
        </p:nvSpPr>
        <p:spPr>
          <a:xfrm>
            <a:off x="8615419" y="1685218"/>
            <a:ext cx="330926" cy="183504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C9D23-B9E3-493C-9EF4-EA51F15D3C87}"/>
              </a:ext>
            </a:extLst>
          </p:cNvPr>
          <p:cNvSpPr txBox="1"/>
          <p:nvPr/>
        </p:nvSpPr>
        <p:spPr>
          <a:xfrm>
            <a:off x="5295034" y="3271578"/>
            <a:ext cx="188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연동 펌프를 냉각시키는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냉각장치 관한 권리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10-1943968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BD9B41B-EDD9-4BEF-8672-916325CD9119}"/>
              </a:ext>
            </a:extLst>
          </p:cNvPr>
          <p:cNvSpPr/>
          <p:nvPr/>
        </p:nvSpPr>
        <p:spPr>
          <a:xfrm>
            <a:off x="7644894" y="2599226"/>
            <a:ext cx="330926" cy="183504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A0BCE12-B2CE-4646-BB06-F490C9C3C2CF}"/>
              </a:ext>
            </a:extLst>
          </p:cNvPr>
          <p:cNvSpPr/>
          <p:nvPr/>
        </p:nvSpPr>
        <p:spPr>
          <a:xfrm>
            <a:off x="8449956" y="4416794"/>
            <a:ext cx="330926" cy="183504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BDD3577-9F3B-49B1-A60F-C7C995F81819}"/>
              </a:ext>
            </a:extLst>
          </p:cNvPr>
          <p:cNvSpPr/>
          <p:nvPr/>
        </p:nvSpPr>
        <p:spPr>
          <a:xfrm>
            <a:off x="9702593" y="4769907"/>
            <a:ext cx="330926" cy="183504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꺾인 연결선 72">
            <a:extLst>
              <a:ext uri="{FF2B5EF4-FFF2-40B4-BE49-F238E27FC236}">
                <a16:creationId xmlns:a16="http://schemas.microsoft.com/office/drawing/2014/main" id="{1A103B3B-F5DA-426E-93E6-434C5531D567}"/>
              </a:ext>
            </a:extLst>
          </p:cNvPr>
          <p:cNvCxnSpPr>
            <a:stCxn id="16" idx="1"/>
            <a:endCxn id="14" idx="3"/>
          </p:cNvCxnSpPr>
          <p:nvPr/>
        </p:nvCxnSpPr>
        <p:spPr>
          <a:xfrm rot="10800000">
            <a:off x="7182090" y="3594744"/>
            <a:ext cx="1267866" cy="913802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F35F8E9-132D-432C-994C-3F6ADA33074D}"/>
              </a:ext>
            </a:extLst>
          </p:cNvPr>
          <p:cNvCxnSpPr>
            <a:stCxn id="15" idx="1"/>
            <a:endCxn id="12" idx="3"/>
          </p:cNvCxnSpPr>
          <p:nvPr/>
        </p:nvCxnSpPr>
        <p:spPr>
          <a:xfrm flipH="1">
            <a:off x="7430028" y="2690978"/>
            <a:ext cx="214866" cy="1"/>
          </a:xfrm>
          <a:prstGeom prst="straightConnector1">
            <a:avLst/>
          </a:prstGeom>
          <a:ln w="15875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AB33815-A618-4D70-948F-A6F5E1E8BBE9}"/>
              </a:ext>
            </a:extLst>
          </p:cNvPr>
          <p:cNvCxnSpPr>
            <a:stCxn id="13" idx="1"/>
            <a:endCxn id="9" idx="3"/>
          </p:cNvCxnSpPr>
          <p:nvPr/>
        </p:nvCxnSpPr>
        <p:spPr>
          <a:xfrm flipH="1">
            <a:off x="7394491" y="1776970"/>
            <a:ext cx="1220928" cy="986"/>
          </a:xfrm>
          <a:prstGeom prst="straightConnector1">
            <a:avLst/>
          </a:prstGeom>
          <a:ln w="15875">
            <a:solidFill>
              <a:schemeClr val="accent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745D806-F717-4410-A7CC-DFC8B9A85C1E}"/>
              </a:ext>
            </a:extLst>
          </p:cNvPr>
          <p:cNvCxnSpPr>
            <a:stCxn id="17" idx="1"/>
            <a:endCxn id="11" idx="3"/>
          </p:cNvCxnSpPr>
          <p:nvPr/>
        </p:nvCxnSpPr>
        <p:spPr>
          <a:xfrm flipH="1">
            <a:off x="6822997" y="4861659"/>
            <a:ext cx="2879596" cy="4889"/>
          </a:xfrm>
          <a:prstGeom prst="line">
            <a:avLst/>
          </a:prstGeom>
          <a:ln w="158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화살표 83">
            <a:extLst>
              <a:ext uri="{FF2B5EF4-FFF2-40B4-BE49-F238E27FC236}">
                <a16:creationId xmlns:a16="http://schemas.microsoft.com/office/drawing/2014/main" id="{7A06DE4A-FA82-4FF3-BE6D-27F3E0E93C8F}"/>
              </a:ext>
            </a:extLst>
          </p:cNvPr>
          <p:cNvSpPr/>
          <p:nvPr/>
        </p:nvSpPr>
        <p:spPr>
          <a:xfrm>
            <a:off x="3570786" y="2167677"/>
            <a:ext cx="583474" cy="2272937"/>
          </a:xfrm>
          <a:prstGeom prst="rightArrow">
            <a:avLst/>
          </a:prstGeom>
          <a:solidFill>
            <a:srgbClr val="8B0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구체화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F1370-D045-4AE2-BB2C-2E9ACBD8648D}"/>
              </a:ext>
            </a:extLst>
          </p:cNvPr>
          <p:cNvSpPr txBox="1"/>
          <p:nvPr/>
        </p:nvSpPr>
        <p:spPr>
          <a:xfrm>
            <a:off x="255930" y="156037"/>
            <a:ext cx="1000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포트폴리오 사례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1 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아모레 퍼시픽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3D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프린팅 마스크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solidFill>
                <a:srgbClr val="132B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91445F-FEF7-4093-B1D0-807C5CAE2EF2}"/>
              </a:ext>
            </a:extLst>
          </p:cNvPr>
          <p:cNvSpPr txBox="1"/>
          <p:nvPr/>
        </p:nvSpPr>
        <p:spPr>
          <a:xfrm>
            <a:off x="358672" y="771009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solidFill>
                  <a:srgbClr val="132B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 특허와 </a:t>
            </a:r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solidFill>
                  <a:srgbClr val="132B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구성별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solidFill>
                  <a:srgbClr val="132B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특허 획득</a:t>
            </a:r>
          </a:p>
        </p:txBody>
      </p:sp>
    </p:spTree>
    <p:extLst>
      <p:ext uri="{BB962C8B-B14F-4D97-AF65-F5344CB8AC3E}">
        <p14:creationId xmlns:p14="http://schemas.microsoft.com/office/powerpoint/2010/main" val="313777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93A06-F072-4D3B-BF41-EB85BBD027C7}"/>
              </a:ext>
            </a:extLst>
          </p:cNvPr>
          <p:cNvSpPr txBox="1"/>
          <p:nvPr/>
        </p:nvSpPr>
        <p:spPr>
          <a:xfrm>
            <a:off x="1933787" y="2151424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원출원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2C5B1-9858-4587-BFF8-2A570A78EA18}"/>
              </a:ext>
            </a:extLst>
          </p:cNvPr>
          <p:cNvSpPr txBox="1"/>
          <p:nvPr/>
        </p:nvSpPr>
        <p:spPr>
          <a:xfrm>
            <a:off x="1850434" y="2603670"/>
            <a:ext cx="1678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하이드로겔을 이용한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 미용 팩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제조 장치 및 그 방법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10-1928401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94E18-D81F-4CB3-A9DE-749EA2E11F50}"/>
              </a:ext>
            </a:extLst>
          </p:cNvPr>
          <p:cNvSpPr txBox="1"/>
          <p:nvPr/>
        </p:nvSpPr>
        <p:spPr>
          <a:xfrm>
            <a:off x="5915056" y="1086283"/>
            <a:ext cx="393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분할 출원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2017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월로 출원일 소급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56CCF4-726C-4ED8-A93B-9813F9A0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484" y="1389524"/>
            <a:ext cx="1584960" cy="2176870"/>
          </a:xfrm>
          <a:prstGeom prst="rect">
            <a:avLst/>
          </a:prstGeom>
        </p:spPr>
      </p:pic>
      <p:sp>
        <p:nvSpPr>
          <p:cNvPr id="6" name="오른쪽 화살표 27">
            <a:extLst>
              <a:ext uri="{FF2B5EF4-FFF2-40B4-BE49-F238E27FC236}">
                <a16:creationId xmlns:a16="http://schemas.microsoft.com/office/drawing/2014/main" id="{E3747AF4-772C-4EE0-BCBB-AAEB1A1A932F}"/>
              </a:ext>
            </a:extLst>
          </p:cNvPr>
          <p:cNvSpPr/>
          <p:nvPr/>
        </p:nvSpPr>
        <p:spPr>
          <a:xfrm>
            <a:off x="3655019" y="2068700"/>
            <a:ext cx="1754074" cy="1718606"/>
          </a:xfrm>
          <a:prstGeom prst="rightArrow">
            <a:avLst/>
          </a:prstGeom>
          <a:solidFill>
            <a:srgbClr val="8B0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듀얼 노즐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교체 기능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권리화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30E69-3FB7-4816-851A-FCD66F7DFF5C}"/>
              </a:ext>
            </a:extLst>
          </p:cNvPr>
          <p:cNvSpPr txBox="1"/>
          <p:nvPr/>
        </p:nvSpPr>
        <p:spPr>
          <a:xfrm>
            <a:off x="4925806" y="3566394"/>
            <a:ext cx="307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듀얼 노즐 모듈 구조에 관한 권리 획득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10-1934894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AF4FD-76B1-429B-91BB-6CD7BD19AAB1}"/>
              </a:ext>
            </a:extLst>
          </p:cNvPr>
          <p:cNvSpPr txBox="1"/>
          <p:nvPr/>
        </p:nvSpPr>
        <p:spPr>
          <a:xfrm>
            <a:off x="7601702" y="3566395"/>
            <a:ext cx="307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노즐 교체 제어에 관한 권리 획득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10-1957294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7554B9E-2F9A-4B8C-8F67-60567E7D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83" y="1421392"/>
            <a:ext cx="2998798" cy="21450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9189B7B-DFB7-454B-AC7D-0FAE586D8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386" y="4678396"/>
            <a:ext cx="3391285" cy="2011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991575-00F7-4C55-857D-4CC4373A9514}"/>
              </a:ext>
            </a:extLst>
          </p:cNvPr>
          <p:cNvSpPr txBox="1"/>
          <p:nvPr/>
        </p:nvSpPr>
        <p:spPr>
          <a:xfrm>
            <a:off x="1861460" y="5472016"/>
            <a:ext cx="128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하이드로겔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채널을 이용한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마스크팩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개량발명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10-1951235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5A246A7-1973-47DC-B3BD-531E9C4C4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501" y="4713712"/>
            <a:ext cx="1803649" cy="19882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B5A355-8570-4B15-8490-2482572114C7}"/>
              </a:ext>
            </a:extLst>
          </p:cNvPr>
          <p:cNvSpPr txBox="1"/>
          <p:nvPr/>
        </p:nvSpPr>
        <p:spPr>
          <a:xfrm>
            <a:off x="5129119" y="5472016"/>
            <a:ext cx="168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필름 이동 모듈에 관한 개량 발명 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10-2104963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46E0F-0736-401D-8973-92C10B0B0244}"/>
              </a:ext>
            </a:extLst>
          </p:cNvPr>
          <p:cNvSpPr txBox="1"/>
          <p:nvPr/>
        </p:nvSpPr>
        <p:spPr>
          <a:xfrm>
            <a:off x="1855489" y="4951644"/>
            <a:ext cx="1376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출원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3BBC0-1FA3-4F19-8B36-9942962B7B03}"/>
              </a:ext>
            </a:extLst>
          </p:cNvPr>
          <p:cNvSpPr txBox="1"/>
          <p:nvPr/>
        </p:nvSpPr>
        <p:spPr>
          <a:xfrm>
            <a:off x="5231056" y="4951644"/>
            <a:ext cx="148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출원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D280593-435B-4FE0-A12F-5B57D7F53D1B}"/>
              </a:ext>
            </a:extLst>
          </p:cNvPr>
          <p:cNvSpPr txBox="1">
            <a:spLocks/>
          </p:cNvSpPr>
          <p:nvPr/>
        </p:nvSpPr>
        <p:spPr>
          <a:xfrm>
            <a:off x="2000459" y="1247157"/>
            <a:ext cx="3201004" cy="550755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228604" indent="-228604" algn="l" defTabSz="914411" rtl="0" eaLnBrk="1" latinLnBrk="1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latinLnBrk="0">
              <a:lnSpc>
                <a:spcPct val="120000"/>
              </a:lnSpc>
              <a:buFont typeface="Arial" panose="020B0604020202020204" pitchFamily="34" charset="0"/>
              <a:buAutoNum type="arabicParenR"/>
            </a:pP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분할출원의 출원일 소급효를 이용한 실제 실시에 맞는 특허권 획득</a:t>
            </a:r>
            <a:endParaRPr lang="en-US" altLang="ko-KR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5707488-B1D9-4E96-B3EA-22B9A3F895C9}"/>
              </a:ext>
            </a:extLst>
          </p:cNvPr>
          <p:cNvSpPr txBox="1">
            <a:spLocks/>
          </p:cNvSpPr>
          <p:nvPr/>
        </p:nvSpPr>
        <p:spPr>
          <a:xfrm>
            <a:off x="1927460" y="4090670"/>
            <a:ext cx="3274003" cy="324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defRPr>
            </a:lvl1pPr>
            <a:lvl2pPr marL="3429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defRPr>
            </a:lvl2pPr>
            <a:lvl3pPr marL="685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defRPr>
            </a:lvl3pPr>
            <a:lvl4pPr marL="10287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defRPr>
            </a:lvl4pPr>
            <a:lvl5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고려대학교M" panose="02020603020101020101" pitchFamily="18" charset="-127"/>
                <a:ea typeface="고려대학교M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120000"/>
              </a:lnSpc>
            </a:pP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개량 발명에 대한 특허권 획득 계속 진행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A89F7-5318-452E-8E82-EFD6242843B6}"/>
              </a:ext>
            </a:extLst>
          </p:cNvPr>
          <p:cNvSpPr txBox="1"/>
          <p:nvPr/>
        </p:nvSpPr>
        <p:spPr>
          <a:xfrm>
            <a:off x="255930" y="156037"/>
            <a:ext cx="995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포트폴리오 사례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아모레 퍼시픽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3D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프린팅 마스크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AF108-230B-4685-826C-201C50D8F723}"/>
              </a:ext>
            </a:extLst>
          </p:cNvPr>
          <p:cNvSpPr txBox="1"/>
          <p:nvPr/>
        </p:nvSpPr>
        <p:spPr>
          <a:xfrm>
            <a:off x="349321" y="665100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solidFill>
                  <a:srgbClr val="132B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개량 발명 특허 획득</a:t>
            </a:r>
          </a:p>
        </p:txBody>
      </p:sp>
    </p:spTree>
    <p:extLst>
      <p:ext uri="{BB962C8B-B14F-4D97-AF65-F5344CB8AC3E}">
        <p14:creationId xmlns:p14="http://schemas.microsoft.com/office/powerpoint/2010/main" val="416730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E4DBA6-20D5-4B59-9C52-173C7664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0" y="881218"/>
            <a:ext cx="9467636" cy="5866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12B286-0089-47FF-95B2-D9759CC3B31F}"/>
              </a:ext>
            </a:extLst>
          </p:cNvPr>
          <p:cNvSpPr txBox="1"/>
          <p:nvPr/>
        </p:nvSpPr>
        <p:spPr>
          <a:xfrm>
            <a:off x="255931" y="156037"/>
            <a:ext cx="6435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한편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골프존은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833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특허는 무엇인가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6CCC59-F6AF-4D42-A14F-958D1061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24" y="1581308"/>
            <a:ext cx="8755351" cy="355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55CE7F-06A4-4890-A658-15FE352E5729}"/>
              </a:ext>
            </a:extLst>
          </p:cNvPr>
          <p:cNvSpPr txBox="1"/>
          <p:nvPr/>
        </p:nvSpPr>
        <p:spPr>
          <a:xfrm>
            <a:off x="9766300" y="5854700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F9876-63E2-4D70-B566-95BA963FD49F}"/>
              </a:ext>
            </a:extLst>
          </p:cNvPr>
          <p:cNvSpPr txBox="1"/>
          <p:nvPr/>
        </p:nvSpPr>
        <p:spPr>
          <a:xfrm>
            <a:off x="370839" y="743311"/>
            <a:ext cx="3979487" cy="646331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2800" b="1" kern="10" spc="-15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itchFamily="50" charset="-127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특허도 기술 특허이다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D2386E-64D9-44F0-9F36-1F805B8017CF}"/>
              </a:ext>
            </a:extLst>
          </p:cNvPr>
          <p:cNvSpPr/>
          <p:nvPr/>
        </p:nvSpPr>
        <p:spPr>
          <a:xfrm rot="18571453">
            <a:off x="4526945" y="3946295"/>
            <a:ext cx="1806407" cy="50719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0BBC6E1-FC87-47E0-B33A-2367F7DC7F2E}"/>
              </a:ext>
            </a:extLst>
          </p:cNvPr>
          <p:cNvSpPr/>
          <p:nvPr/>
        </p:nvSpPr>
        <p:spPr>
          <a:xfrm rot="18571453">
            <a:off x="7613723" y="3953895"/>
            <a:ext cx="1806407" cy="39551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3306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특허는 왜 필요한가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 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아마존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Case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5658B8-34FF-4F97-9DBE-F93CA6EE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837" y="38775"/>
            <a:ext cx="1752600" cy="652462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26FBFB6-E00E-4EC5-A8D2-703D1407C708}"/>
              </a:ext>
            </a:extLst>
          </p:cNvPr>
          <p:cNvSpPr/>
          <p:nvPr/>
        </p:nvSpPr>
        <p:spPr>
          <a:xfrm>
            <a:off x="186683" y="820825"/>
            <a:ext cx="95371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아마존의 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원클릭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특허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(US 5960411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 다수 패밀리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고객이 웹사이트에서 상품을 구입할 때 신용카드 번호나 배송 받을 주소를 입력하면 그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정보를 저장하고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다음에 동일한 정보를 입력하지 않더라도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한번의 마우스 클릭으로 구입하는 기술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- 2017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전자신문은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원클릭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특허의 가치를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 달러로 추정하였으며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경쟁 업체인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반스앤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노블사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연간 매출액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36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 달러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US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특허에 대한 분쟁 등을 통해 지속적으로 매출이 감소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되어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헤지펀드에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매각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(4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천만달러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60E6A0E-0F51-4691-B0DE-A4DC97E38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30" y="3363050"/>
            <a:ext cx="5322432" cy="29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2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특허는 왜 필요한가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 –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우버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Case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26FBFB6-E00E-4EC5-A8D2-703D1407C708}"/>
              </a:ext>
            </a:extLst>
          </p:cNvPr>
          <p:cNvSpPr/>
          <p:nvPr/>
        </p:nvSpPr>
        <p:spPr>
          <a:xfrm>
            <a:off x="89163" y="836624"/>
            <a:ext cx="81060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우버의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운전사 배정 특허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(US 9959512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 다수 패밀리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고객의 휴대전화를 통해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위치에 이동수단을 마련할 수 있도록 운전자 배정</a:t>
            </a:r>
            <a:endParaRPr lang="en-US" altLang="ko-KR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우버는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차량 공유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네비게이션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처리 등의 특허 뿐만 아니라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무인 자동차 분야의 특허를 포함하는 특허 포트폴리오 구성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우버는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자체 특허 포트폴리오 외에도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AT&amp;T, Microsoft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등과의 기술 거래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 이전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크로스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라이선싱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진행하여 추가 기술 획득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 계약서인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웨이모는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대상으로 특허침해를 주장하였으나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특허를 기초로 합의 유도하여 분쟁 종결</a:t>
            </a:r>
            <a:endParaRPr lang="en-US" altLang="ko-KR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이후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우버는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적극적으로 특허 획득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 미국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595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 등 특허 보유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53D1AC-A8B2-4182-B593-971DEF3B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253" y="4091516"/>
            <a:ext cx="3857625" cy="25336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2273136-9592-4D08-B14C-B060716E9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85"/>
          <a:stretch/>
        </p:blipFill>
        <p:spPr>
          <a:xfrm>
            <a:off x="8195190" y="550093"/>
            <a:ext cx="3810126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1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보호 방법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Facebook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발명</a:t>
            </a:r>
            <a:endParaRPr lang="en-US" altLang="ko-KR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5CE7F-06A4-4890-A658-15FE352E5729}"/>
              </a:ext>
            </a:extLst>
          </p:cNvPr>
          <p:cNvSpPr txBox="1"/>
          <p:nvPr/>
        </p:nvSpPr>
        <p:spPr>
          <a:xfrm>
            <a:off x="9766300" y="5854700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4A10B5A-9D8B-4DEE-A72B-A8BF2121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7" y="890002"/>
            <a:ext cx="6838950" cy="51339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9F7CBEB-2FD4-48AA-9459-0891E5FD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47" y="1964634"/>
            <a:ext cx="4762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D275B-6A08-4027-9056-405AA6F4BFBB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+mj-ea"/>
                <a:ea typeface="+mj-ea"/>
              </a:rPr>
              <a:t>상표도 돈이다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87BD097-F4B3-40FC-83AA-EC3159FF6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89" y="316271"/>
            <a:ext cx="7783301" cy="58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7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보호 방법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Facebook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발명</a:t>
            </a:r>
            <a:endParaRPr lang="en-US" altLang="ko-KR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C6C90B2-D74C-4443-BB45-242597C4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87" y="793750"/>
            <a:ext cx="3857625" cy="5676900"/>
          </a:xfrm>
          <a:prstGeom prst="rect">
            <a:avLst/>
          </a:prstGeom>
        </p:spPr>
      </p:pic>
      <p:sp>
        <p:nvSpPr>
          <p:cNvPr id="6" name="설명선: 굽은 선(테두리 없음) 5">
            <a:extLst>
              <a:ext uri="{FF2B5EF4-FFF2-40B4-BE49-F238E27FC236}">
                <a16:creationId xmlns:a16="http://schemas.microsoft.com/office/drawing/2014/main" id="{215EDB57-45F5-495E-992A-C37DA77EE881}"/>
              </a:ext>
            </a:extLst>
          </p:cNvPr>
          <p:cNvSpPr/>
          <p:nvPr/>
        </p:nvSpPr>
        <p:spPr>
          <a:xfrm>
            <a:off x="8775700" y="3632200"/>
            <a:ext cx="2882900" cy="584200"/>
          </a:xfrm>
          <a:prstGeom prst="callout2">
            <a:avLst>
              <a:gd name="adj1" fmla="val 51359"/>
              <a:gd name="adj2" fmla="val 2240"/>
              <a:gd name="adj3" fmla="val 53533"/>
              <a:gd name="adj4" fmla="val -11381"/>
              <a:gd name="adj5" fmla="val 129891"/>
              <a:gd name="adj6" fmla="val -36535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Facebook 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어플리케이션 </a:t>
            </a:r>
            <a:r>
              <a:rPr lang="en-US" altLang="ko-KR" b="1" dirty="0">
                <a:solidFill>
                  <a:schemeClr val="tx1"/>
                </a:solidFill>
              </a:rPr>
              <a:t>/ </a:t>
            </a:r>
            <a:r>
              <a:rPr lang="ko-KR" altLang="en-US" b="1" dirty="0">
                <a:solidFill>
                  <a:schemeClr val="tx1"/>
                </a:solidFill>
              </a:rPr>
              <a:t>웹사이트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-&gt; </a:t>
            </a:r>
            <a:r>
              <a:rPr lang="ko-KR" altLang="en-US" b="1" dirty="0">
                <a:solidFill>
                  <a:schemeClr val="tx1"/>
                </a:solidFill>
              </a:rPr>
              <a:t>시스템 </a:t>
            </a:r>
            <a:r>
              <a:rPr lang="en-US" altLang="ko-KR" b="1" dirty="0">
                <a:solidFill>
                  <a:schemeClr val="tx1"/>
                </a:solidFill>
              </a:rPr>
              <a:t>/ </a:t>
            </a:r>
            <a:r>
              <a:rPr lang="ko-KR" altLang="en-US" b="1" dirty="0">
                <a:solidFill>
                  <a:schemeClr val="tx1"/>
                </a:solidFill>
              </a:rPr>
              <a:t>서버</a:t>
            </a:r>
          </a:p>
        </p:txBody>
      </p:sp>
      <p:sp>
        <p:nvSpPr>
          <p:cNvPr id="8" name="설명선: 굽은 선(테두리 없음) 7">
            <a:extLst>
              <a:ext uri="{FF2B5EF4-FFF2-40B4-BE49-F238E27FC236}">
                <a16:creationId xmlns:a16="http://schemas.microsoft.com/office/drawing/2014/main" id="{E2B2BA55-B862-4EAD-82FE-CBC2E1DC20F4}"/>
              </a:ext>
            </a:extLst>
          </p:cNvPr>
          <p:cNvSpPr/>
          <p:nvPr/>
        </p:nvSpPr>
        <p:spPr>
          <a:xfrm>
            <a:off x="8499548" y="2164244"/>
            <a:ext cx="2882900" cy="584200"/>
          </a:xfrm>
          <a:prstGeom prst="callout2">
            <a:avLst>
              <a:gd name="adj1" fmla="val 51359"/>
              <a:gd name="adj2" fmla="val 2240"/>
              <a:gd name="adj3" fmla="val 53533"/>
              <a:gd name="adj4" fmla="val -11381"/>
              <a:gd name="adj5" fmla="val 129891"/>
              <a:gd name="adj6" fmla="val -36535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>
                <a:solidFill>
                  <a:schemeClr val="tx1"/>
                </a:solidFill>
              </a:rPr>
              <a:t>유무선 통신망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설명선: 굽은 선(테두리 없음) 9">
            <a:extLst>
              <a:ext uri="{FF2B5EF4-FFF2-40B4-BE49-F238E27FC236}">
                <a16:creationId xmlns:a16="http://schemas.microsoft.com/office/drawing/2014/main" id="{FA22A182-229D-4FB4-BDFA-2B097DDB051E}"/>
              </a:ext>
            </a:extLst>
          </p:cNvPr>
          <p:cNvSpPr/>
          <p:nvPr/>
        </p:nvSpPr>
        <p:spPr>
          <a:xfrm>
            <a:off x="8324850" y="512138"/>
            <a:ext cx="2882900" cy="584200"/>
          </a:xfrm>
          <a:prstGeom prst="callout2">
            <a:avLst>
              <a:gd name="adj1" fmla="val 51359"/>
              <a:gd name="adj2" fmla="val 2240"/>
              <a:gd name="adj3" fmla="val 53533"/>
              <a:gd name="adj4" fmla="val -11381"/>
              <a:gd name="adj5" fmla="val 129891"/>
              <a:gd name="adj6" fmla="val -36535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고객 </a:t>
            </a:r>
            <a:r>
              <a:rPr lang="en-US" altLang="ko-KR" b="1" dirty="0">
                <a:solidFill>
                  <a:schemeClr val="tx1"/>
                </a:solidFill>
              </a:rPr>
              <a:t>-&gt; </a:t>
            </a:r>
            <a:r>
              <a:rPr lang="ko-KR" altLang="en-US" b="1" dirty="0">
                <a:solidFill>
                  <a:schemeClr val="tx1"/>
                </a:solidFill>
              </a:rPr>
              <a:t>고객 단말</a:t>
            </a:r>
            <a:r>
              <a:rPr lang="en-US" altLang="ko-KR" b="1" dirty="0">
                <a:solidFill>
                  <a:schemeClr val="tx1"/>
                </a:solidFill>
              </a:rPr>
              <a:t>/</a:t>
            </a:r>
            <a:r>
              <a:rPr lang="ko-KR" altLang="en-US" b="1" dirty="0">
                <a:solidFill>
                  <a:schemeClr val="tx1"/>
                </a:solidFill>
              </a:rPr>
              <a:t>장치</a:t>
            </a:r>
          </a:p>
        </p:txBody>
      </p:sp>
      <p:sp>
        <p:nvSpPr>
          <p:cNvPr id="11" name="설명선: 굽은 선(테두리 없음) 10">
            <a:extLst>
              <a:ext uri="{FF2B5EF4-FFF2-40B4-BE49-F238E27FC236}">
                <a16:creationId xmlns:a16="http://schemas.microsoft.com/office/drawing/2014/main" id="{DC5AA3D0-1D81-49DB-B093-16FE65DAFF4B}"/>
              </a:ext>
            </a:extLst>
          </p:cNvPr>
          <p:cNvSpPr/>
          <p:nvPr/>
        </p:nvSpPr>
        <p:spPr>
          <a:xfrm>
            <a:off x="77529" y="760894"/>
            <a:ext cx="2882900" cy="584200"/>
          </a:xfrm>
          <a:prstGeom prst="callout2">
            <a:avLst>
              <a:gd name="adj1" fmla="val 49185"/>
              <a:gd name="adj2" fmla="val 85059"/>
              <a:gd name="adj3" fmla="val 49185"/>
              <a:gd name="adj4" fmla="val 105359"/>
              <a:gd name="adj5" fmla="val 73369"/>
              <a:gd name="adj6" fmla="val 162584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광고자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-&gt; </a:t>
            </a:r>
          </a:p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광고자</a:t>
            </a:r>
            <a:r>
              <a:rPr lang="ko-KR" altLang="en-US" b="1" dirty="0">
                <a:solidFill>
                  <a:schemeClr val="tx1"/>
                </a:solidFill>
              </a:rPr>
              <a:t> 단말</a:t>
            </a:r>
            <a:r>
              <a:rPr lang="en-US" altLang="ko-KR" b="1" dirty="0">
                <a:solidFill>
                  <a:schemeClr val="tx1"/>
                </a:solidFill>
              </a:rPr>
              <a:t>/</a:t>
            </a:r>
            <a:r>
              <a:rPr lang="ko-KR" altLang="en-US" b="1" dirty="0">
                <a:solidFill>
                  <a:schemeClr val="tx1"/>
                </a:solidFill>
              </a:rPr>
              <a:t>장치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50005-8E4D-4342-AB1D-EF59CC984700}"/>
              </a:ext>
            </a:extLst>
          </p:cNvPr>
          <p:cNvSpPr txBox="1"/>
          <p:nvPr/>
        </p:nvSpPr>
        <p:spPr>
          <a:xfrm>
            <a:off x="255930" y="4911694"/>
            <a:ext cx="385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소셜 네트워킹 데이터를 기초로 광고 위치에 대한 할인율 결정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022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보호 할 때 유의사항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BE0DB3-A806-4C5F-8092-B83DCA57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6" y="1761128"/>
            <a:ext cx="6335464" cy="382687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CB5D163-7871-4EA7-8A09-9142A2AEA4C2}"/>
              </a:ext>
            </a:extLst>
          </p:cNvPr>
          <p:cNvSpPr/>
          <p:nvPr/>
        </p:nvSpPr>
        <p:spPr>
          <a:xfrm>
            <a:off x="459036" y="824260"/>
            <a:ext cx="688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 청구항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장치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청구항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B198D2-087A-4233-B125-EE000893132F}"/>
              </a:ext>
            </a:extLst>
          </p:cNvPr>
          <p:cNvSpPr/>
          <p:nvPr/>
        </p:nvSpPr>
        <p:spPr>
          <a:xfrm>
            <a:off x="2012345" y="5250082"/>
            <a:ext cx="680055" cy="33791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51038-BC3C-4934-8E9F-F94713E7E3AC}"/>
              </a:ext>
            </a:extLst>
          </p:cNvPr>
          <p:cNvSpPr txBox="1"/>
          <p:nvPr/>
        </p:nvSpPr>
        <p:spPr>
          <a:xfrm>
            <a:off x="1714500" y="5775098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카카오페이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발명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D3B22B4-766C-4281-BD35-0AA697BA3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13" y="1917066"/>
            <a:ext cx="4994226" cy="350197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805B43-CC7F-44CA-A6A3-74C780995650}"/>
              </a:ext>
            </a:extLst>
          </p:cNvPr>
          <p:cNvSpPr/>
          <p:nvPr/>
        </p:nvSpPr>
        <p:spPr>
          <a:xfrm>
            <a:off x="7333645" y="1835518"/>
            <a:ext cx="1149955" cy="337918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C633E-B62D-4290-A378-2FC9848A97BD}"/>
              </a:ext>
            </a:extLst>
          </p:cNvPr>
          <p:cNvSpPr txBox="1"/>
          <p:nvPr/>
        </p:nvSpPr>
        <p:spPr>
          <a:xfrm>
            <a:off x="8075499" y="5775098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아마존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발명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13573-026E-461A-8189-698A365B7819}"/>
              </a:ext>
            </a:extLst>
          </p:cNvPr>
          <p:cNvSpPr txBox="1"/>
          <p:nvPr/>
        </p:nvSpPr>
        <p:spPr>
          <a:xfrm>
            <a:off x="1563114" y="1230873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타사 진입 방지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CF8B1-E08C-4F99-85C0-3A89DB7A8A51}"/>
              </a:ext>
            </a:extLst>
          </p:cNvPr>
          <p:cNvSpPr txBox="1"/>
          <p:nvPr/>
        </p:nvSpPr>
        <p:spPr>
          <a:xfrm>
            <a:off x="5039416" y="1230873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IR </a:t>
            </a:r>
            <a:r>
              <a:rPr lang="ko-KR" altLang="en-US" sz="2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</a:t>
            </a: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9BFDA565-26A9-427C-9C95-96B5D9FCDCDD}"/>
              </a:ext>
            </a:extLst>
          </p:cNvPr>
          <p:cNvCxnSpPr>
            <a:endCxn id="15" idx="1"/>
          </p:cNvCxnSpPr>
          <p:nvPr/>
        </p:nvCxnSpPr>
        <p:spPr>
          <a:xfrm>
            <a:off x="1244600" y="1285925"/>
            <a:ext cx="318514" cy="145003"/>
          </a:xfrm>
          <a:prstGeom prst="bentConnector3">
            <a:avLst>
              <a:gd name="adj1" fmla="val -183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597E9372-9490-4191-B5C2-76C0BAF7C046}"/>
              </a:ext>
            </a:extLst>
          </p:cNvPr>
          <p:cNvCxnSpPr/>
          <p:nvPr/>
        </p:nvCxnSpPr>
        <p:spPr>
          <a:xfrm>
            <a:off x="4743750" y="1285925"/>
            <a:ext cx="318514" cy="145003"/>
          </a:xfrm>
          <a:prstGeom prst="bentConnector3">
            <a:avLst>
              <a:gd name="adj1" fmla="val -183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6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보호 할 때 유의사항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CB5D163-7871-4EA7-8A09-9142A2AEA4C2}"/>
              </a:ext>
            </a:extLst>
          </p:cNvPr>
          <p:cNvSpPr/>
          <p:nvPr/>
        </p:nvSpPr>
        <p:spPr>
          <a:xfrm>
            <a:off x="255930" y="824260"/>
            <a:ext cx="11700639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동작 주체에 대한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구성 필수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X)  -&gt;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없으면 등록 불가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명세서에 프로세서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장치 등의 하드웨어 구성 있는지 꼭 확인할 것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51038-BC3C-4934-8E9F-F94713E7E3AC}"/>
              </a:ext>
            </a:extLst>
          </p:cNvPr>
          <p:cNvSpPr txBox="1"/>
          <p:nvPr/>
        </p:nvSpPr>
        <p:spPr>
          <a:xfrm>
            <a:off x="4524560" y="579120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카카오페이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발명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908ED4-0144-4E68-BB5D-838698DA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51" y="2152650"/>
            <a:ext cx="6446073" cy="363855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CD316638-624A-4E60-A91F-4FF454B5622F}"/>
              </a:ext>
            </a:extLst>
          </p:cNvPr>
          <p:cNvSpPr/>
          <p:nvPr/>
        </p:nvSpPr>
        <p:spPr>
          <a:xfrm>
            <a:off x="2761645" y="3162300"/>
            <a:ext cx="1289655" cy="622300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3F078A-322D-4A89-BD86-0BF72572D368}"/>
              </a:ext>
            </a:extLst>
          </p:cNvPr>
          <p:cNvSpPr/>
          <p:nvPr/>
        </p:nvSpPr>
        <p:spPr>
          <a:xfrm>
            <a:off x="2761645" y="3984575"/>
            <a:ext cx="1289655" cy="622300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E6A612B-B670-4F5B-A1A7-792A2B2D10C9}"/>
              </a:ext>
            </a:extLst>
          </p:cNvPr>
          <p:cNvSpPr/>
          <p:nvPr/>
        </p:nvSpPr>
        <p:spPr>
          <a:xfrm>
            <a:off x="2761645" y="4957738"/>
            <a:ext cx="1289655" cy="622300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4399869-76D5-4172-BDDB-C257E330590C}"/>
              </a:ext>
            </a:extLst>
          </p:cNvPr>
          <p:cNvSpPr/>
          <p:nvPr/>
        </p:nvSpPr>
        <p:spPr>
          <a:xfrm>
            <a:off x="7158614" y="3224188"/>
            <a:ext cx="1289655" cy="622300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542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D363C-37E9-4597-8F07-7C0BB2DFD208}"/>
              </a:ext>
            </a:extLst>
          </p:cNvPr>
          <p:cNvSpPr txBox="1"/>
          <p:nvPr/>
        </p:nvSpPr>
        <p:spPr>
          <a:xfrm>
            <a:off x="255930" y="156037"/>
            <a:ext cx="89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보호 할 때 유의사항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CB5D163-7871-4EA7-8A09-9142A2AEA4C2}"/>
              </a:ext>
            </a:extLst>
          </p:cNvPr>
          <p:cNvSpPr/>
          <p:nvPr/>
        </p:nvSpPr>
        <p:spPr>
          <a:xfrm>
            <a:off x="452594" y="638177"/>
            <a:ext cx="5643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기술적인 요소가 필요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데이터 가공이나 인공지능 학습 등 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ICT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기술을 활용한 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고안 필요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781111-8559-46DF-B3D6-E3078F4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487" y="-60787"/>
            <a:ext cx="2371725" cy="67627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9052733-7C00-4B22-829D-A35C9E0EF5A5}"/>
              </a:ext>
            </a:extLst>
          </p:cNvPr>
          <p:cNvSpPr/>
          <p:nvPr/>
        </p:nvSpPr>
        <p:spPr>
          <a:xfrm>
            <a:off x="7714146" y="2343892"/>
            <a:ext cx="1908979" cy="999943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E6FB14-F3D4-4ADF-84A0-175102E1F95B}"/>
              </a:ext>
            </a:extLst>
          </p:cNvPr>
          <p:cNvSpPr/>
          <p:nvPr/>
        </p:nvSpPr>
        <p:spPr>
          <a:xfrm>
            <a:off x="7820163" y="3343835"/>
            <a:ext cx="1908979" cy="999943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설명선: 굽은 선(테두리 없음) 13">
            <a:extLst>
              <a:ext uri="{FF2B5EF4-FFF2-40B4-BE49-F238E27FC236}">
                <a16:creationId xmlns:a16="http://schemas.microsoft.com/office/drawing/2014/main" id="{90836133-EFBC-4A00-8AAB-1FE77575CA4F}"/>
              </a:ext>
            </a:extLst>
          </p:cNvPr>
          <p:cNvSpPr/>
          <p:nvPr/>
        </p:nvSpPr>
        <p:spPr>
          <a:xfrm>
            <a:off x="452594" y="2402403"/>
            <a:ext cx="4026200" cy="584200"/>
          </a:xfrm>
          <a:prstGeom prst="callout2">
            <a:avLst>
              <a:gd name="adj1" fmla="val 44837"/>
              <a:gd name="adj2" fmla="val 98623"/>
              <a:gd name="adj3" fmla="val 40489"/>
              <a:gd name="adj4" fmla="val 135641"/>
              <a:gd name="adj5" fmla="val 75543"/>
              <a:gd name="adj6" fmla="val 176148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수용 모델 학습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인공지능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기술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b="1" dirty="0">
                <a:solidFill>
                  <a:schemeClr val="tx1"/>
                </a:solidFill>
              </a:rPr>
              <a:t> 적용</a:t>
            </a:r>
          </a:p>
        </p:txBody>
      </p:sp>
      <p:sp>
        <p:nvSpPr>
          <p:cNvPr id="15" name="설명선: 굽은 선(테두리 없음) 14">
            <a:extLst>
              <a:ext uri="{FF2B5EF4-FFF2-40B4-BE49-F238E27FC236}">
                <a16:creationId xmlns:a16="http://schemas.microsoft.com/office/drawing/2014/main" id="{D1FE9817-9BA3-4D9A-A6CD-F76BAD90FFE8}"/>
              </a:ext>
            </a:extLst>
          </p:cNvPr>
          <p:cNvSpPr/>
          <p:nvPr/>
        </p:nvSpPr>
        <p:spPr>
          <a:xfrm>
            <a:off x="452594" y="3343835"/>
            <a:ext cx="4026200" cy="584200"/>
          </a:xfrm>
          <a:prstGeom prst="callout2">
            <a:avLst>
              <a:gd name="adj1" fmla="val 44837"/>
              <a:gd name="adj2" fmla="val 98623"/>
              <a:gd name="adj3" fmla="val 40489"/>
              <a:gd name="adj4" fmla="val 135641"/>
              <a:gd name="adj5" fmla="val 75543"/>
              <a:gd name="adj6" fmla="val 176148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데이터 처리를 통한 수용 확률 결정</a:t>
            </a:r>
          </a:p>
        </p:txBody>
      </p:sp>
      <p:sp>
        <p:nvSpPr>
          <p:cNvPr id="16" name="설명선: 굽은 선(테두리 없음) 15">
            <a:extLst>
              <a:ext uri="{FF2B5EF4-FFF2-40B4-BE49-F238E27FC236}">
                <a16:creationId xmlns:a16="http://schemas.microsoft.com/office/drawing/2014/main" id="{2A47818B-3DA0-4E53-AFF8-02556F33F0DD}"/>
              </a:ext>
            </a:extLst>
          </p:cNvPr>
          <p:cNvSpPr/>
          <p:nvPr/>
        </p:nvSpPr>
        <p:spPr>
          <a:xfrm>
            <a:off x="452594" y="5642535"/>
            <a:ext cx="4026200" cy="584200"/>
          </a:xfrm>
          <a:prstGeom prst="callout2">
            <a:avLst>
              <a:gd name="adj1" fmla="val 44837"/>
              <a:gd name="adj2" fmla="val 98623"/>
              <a:gd name="adj3" fmla="val 40489"/>
              <a:gd name="adj4" fmla="val 135641"/>
              <a:gd name="adj5" fmla="val 75543"/>
              <a:gd name="adj6" fmla="val 176148"/>
            </a:avLst>
          </a:prstGeom>
          <a:noFill/>
          <a:ln w="19050">
            <a:solidFill>
              <a:srgbClr val="132D9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예약 확률 랭킹 리스트 제공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AA48F-D687-44C2-8C76-921794C3F8C0}"/>
              </a:ext>
            </a:extLst>
          </p:cNvPr>
          <p:cNvSpPr/>
          <p:nvPr/>
        </p:nvSpPr>
        <p:spPr>
          <a:xfrm>
            <a:off x="7611003" y="5898688"/>
            <a:ext cx="2118139" cy="767693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DCA910-50FB-482A-B13C-BF54B73C20C9}"/>
              </a:ext>
            </a:extLst>
          </p:cNvPr>
          <p:cNvSpPr txBox="1"/>
          <p:nvPr/>
        </p:nvSpPr>
        <p:spPr>
          <a:xfrm>
            <a:off x="9729142" y="5518849"/>
            <a:ext cx="201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에어비앤비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BM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발명 </a:t>
            </a:r>
          </a:p>
        </p:txBody>
      </p:sp>
    </p:spTree>
    <p:extLst>
      <p:ext uri="{BB962C8B-B14F-4D97-AF65-F5344CB8AC3E}">
        <p14:creationId xmlns:p14="http://schemas.microsoft.com/office/powerpoint/2010/main" val="2823424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AC7C2-C67F-49D7-BD38-E17F0428BD5C}"/>
              </a:ext>
            </a:extLst>
          </p:cNvPr>
          <p:cNvSpPr txBox="1"/>
          <p:nvPr/>
        </p:nvSpPr>
        <p:spPr>
          <a:xfrm>
            <a:off x="4534886" y="3044279"/>
            <a:ext cx="3122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C52EF8EA-A46E-4242-96FE-677E2D50640E}"/>
              </a:ext>
            </a:extLst>
          </p:cNvPr>
          <p:cNvCxnSpPr/>
          <p:nvPr/>
        </p:nvCxnSpPr>
        <p:spPr>
          <a:xfrm>
            <a:off x="5767777" y="3953132"/>
            <a:ext cx="65645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72953FF9-4076-477A-9E61-6015140C1DDA}"/>
              </a:ext>
            </a:extLst>
          </p:cNvPr>
          <p:cNvSpPr/>
          <p:nvPr/>
        </p:nvSpPr>
        <p:spPr>
          <a:xfrm>
            <a:off x="8477192" y="4462712"/>
            <a:ext cx="369989" cy="510617"/>
          </a:xfrm>
          <a:custGeom>
            <a:avLst/>
            <a:gdLst>
              <a:gd name="connsiteX0" fmla="*/ 151795 w 369989"/>
              <a:gd name="connsiteY0" fmla="*/ 510617 h 510617"/>
              <a:gd name="connsiteX1" fmla="*/ 114680 w 369989"/>
              <a:gd name="connsiteY1" fmla="*/ 465629 h 510617"/>
              <a:gd name="connsiteX2" fmla="*/ 87687 w 369989"/>
              <a:gd name="connsiteY2" fmla="*/ 427389 h 510617"/>
              <a:gd name="connsiteX3" fmla="*/ 60694 w 369989"/>
              <a:gd name="connsiteY3" fmla="*/ 465629 h 510617"/>
              <a:gd name="connsiteX4" fmla="*/ 23579 w 369989"/>
              <a:gd name="connsiteY4" fmla="*/ 510617 h 510617"/>
              <a:gd name="connsiteX5" fmla="*/ 23579 w 369989"/>
              <a:gd name="connsiteY5" fmla="*/ 499370 h 510617"/>
              <a:gd name="connsiteX6" fmla="*/ 50571 w 369989"/>
              <a:gd name="connsiteY6" fmla="*/ 461130 h 510617"/>
              <a:gd name="connsiteX7" fmla="*/ 87687 w 369989"/>
              <a:gd name="connsiteY7" fmla="*/ 416142 h 510617"/>
              <a:gd name="connsiteX8" fmla="*/ 124803 w 369989"/>
              <a:gd name="connsiteY8" fmla="*/ 461130 h 510617"/>
              <a:gd name="connsiteX9" fmla="*/ 151795 w 369989"/>
              <a:gd name="connsiteY9" fmla="*/ 499370 h 510617"/>
              <a:gd name="connsiteX10" fmla="*/ 178788 w 369989"/>
              <a:gd name="connsiteY10" fmla="*/ 461130 h 510617"/>
              <a:gd name="connsiteX11" fmla="*/ 206906 w 369989"/>
              <a:gd name="connsiteY11" fmla="*/ 417267 h 510617"/>
              <a:gd name="connsiteX12" fmla="*/ 14581 w 369989"/>
              <a:gd name="connsiteY12" fmla="*/ 142838 h 510617"/>
              <a:gd name="connsiteX13" fmla="*/ 1085 w 369989"/>
              <a:gd name="connsiteY13" fmla="*/ 82104 h 510617"/>
              <a:gd name="connsiteX14" fmla="*/ 34826 w 369989"/>
              <a:gd name="connsiteY14" fmla="*/ 29242 h 510617"/>
              <a:gd name="connsiteX15" fmla="*/ 80939 w 369989"/>
              <a:gd name="connsiteY15" fmla="*/ 0 h 510617"/>
              <a:gd name="connsiteX16" fmla="*/ 138299 w 369989"/>
              <a:gd name="connsiteY16" fmla="*/ 83228 h 510617"/>
              <a:gd name="connsiteX17" fmla="*/ 134925 w 369989"/>
              <a:gd name="connsiteY17" fmla="*/ 86603 h 510617"/>
              <a:gd name="connsiteX18" fmla="*/ 121429 w 369989"/>
              <a:gd name="connsiteY18" fmla="*/ 212570 h 510617"/>
              <a:gd name="connsiteX19" fmla="*/ 188911 w 369989"/>
              <a:gd name="connsiteY19" fmla="*/ 308170 h 510617"/>
              <a:gd name="connsiteX20" fmla="*/ 312629 w 369989"/>
              <a:gd name="connsiteY20" fmla="*/ 339662 h 510617"/>
              <a:gd name="connsiteX21" fmla="*/ 317128 w 369989"/>
              <a:gd name="connsiteY21" fmla="*/ 337412 h 510617"/>
              <a:gd name="connsiteX22" fmla="*/ 369989 w 369989"/>
              <a:gd name="connsiteY22" fmla="*/ 416142 h 510617"/>
              <a:gd name="connsiteX23" fmla="*/ 326125 w 369989"/>
              <a:gd name="connsiteY23" fmla="*/ 447634 h 510617"/>
              <a:gd name="connsiteX24" fmla="*/ 213655 w 369989"/>
              <a:gd name="connsiteY24" fmla="*/ 428514 h 510617"/>
              <a:gd name="connsiteX25" fmla="*/ 188911 w 369989"/>
              <a:gd name="connsiteY25" fmla="*/ 466754 h 510617"/>
              <a:gd name="connsiteX26" fmla="*/ 151795 w 369989"/>
              <a:gd name="connsiteY26" fmla="*/ 510617 h 510617"/>
              <a:gd name="connsiteX27" fmla="*/ 224902 w 369989"/>
              <a:gd name="connsiteY27" fmla="*/ 424015 h 510617"/>
              <a:gd name="connsiteX28" fmla="*/ 319377 w 369989"/>
              <a:gd name="connsiteY28" fmla="*/ 437511 h 510617"/>
              <a:gd name="connsiteX29" fmla="*/ 354243 w 369989"/>
              <a:gd name="connsiteY29" fmla="*/ 412768 h 510617"/>
              <a:gd name="connsiteX30" fmla="*/ 313754 w 369989"/>
              <a:gd name="connsiteY30" fmla="*/ 350909 h 510617"/>
              <a:gd name="connsiteX31" fmla="*/ 179913 w 369989"/>
              <a:gd name="connsiteY31" fmla="*/ 314918 h 510617"/>
              <a:gd name="connsiteX32" fmla="*/ 112431 w 369989"/>
              <a:gd name="connsiteY32" fmla="*/ 219318 h 510617"/>
              <a:gd name="connsiteX33" fmla="*/ 123678 w 369989"/>
              <a:gd name="connsiteY33" fmla="*/ 82104 h 510617"/>
              <a:gd name="connsiteX34" fmla="*/ 77565 w 369989"/>
              <a:gd name="connsiteY34" fmla="*/ 14621 h 510617"/>
              <a:gd name="connsiteX35" fmla="*/ 40450 w 369989"/>
              <a:gd name="connsiteY35" fmla="*/ 39365 h 510617"/>
              <a:gd name="connsiteX36" fmla="*/ 11207 w 369989"/>
              <a:gd name="connsiteY36" fmla="*/ 84353 h 510617"/>
              <a:gd name="connsiteX37" fmla="*/ 22454 w 369989"/>
              <a:gd name="connsiteY37" fmla="*/ 137214 h 510617"/>
              <a:gd name="connsiteX38" fmla="*/ 224902 w 369989"/>
              <a:gd name="connsiteY38" fmla="*/ 424015 h 51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9989" h="510617">
                <a:moveTo>
                  <a:pt x="151795" y="510617"/>
                </a:moveTo>
                <a:cubicBezTo>
                  <a:pt x="131551" y="510617"/>
                  <a:pt x="122553" y="488123"/>
                  <a:pt x="114680" y="465629"/>
                </a:cubicBezTo>
                <a:cubicBezTo>
                  <a:pt x="106807" y="446509"/>
                  <a:pt x="100059" y="427389"/>
                  <a:pt x="87687" y="427389"/>
                </a:cubicBezTo>
                <a:cubicBezTo>
                  <a:pt x="75315" y="427389"/>
                  <a:pt x="67442" y="446509"/>
                  <a:pt x="60694" y="465629"/>
                </a:cubicBezTo>
                <a:cubicBezTo>
                  <a:pt x="51696" y="488123"/>
                  <a:pt x="42699" y="510617"/>
                  <a:pt x="23579" y="510617"/>
                </a:cubicBezTo>
                <a:lnTo>
                  <a:pt x="23579" y="499370"/>
                </a:lnTo>
                <a:cubicBezTo>
                  <a:pt x="35951" y="499370"/>
                  <a:pt x="43823" y="480250"/>
                  <a:pt x="50571" y="461130"/>
                </a:cubicBezTo>
                <a:cubicBezTo>
                  <a:pt x="59569" y="438636"/>
                  <a:pt x="68567" y="416142"/>
                  <a:pt x="87687" y="416142"/>
                </a:cubicBezTo>
                <a:cubicBezTo>
                  <a:pt x="107932" y="416142"/>
                  <a:pt x="116930" y="438636"/>
                  <a:pt x="124803" y="461130"/>
                </a:cubicBezTo>
                <a:cubicBezTo>
                  <a:pt x="131551" y="480250"/>
                  <a:pt x="139424" y="499370"/>
                  <a:pt x="151795" y="499370"/>
                </a:cubicBezTo>
                <a:cubicBezTo>
                  <a:pt x="164167" y="499370"/>
                  <a:pt x="172040" y="480250"/>
                  <a:pt x="178788" y="461130"/>
                </a:cubicBezTo>
                <a:cubicBezTo>
                  <a:pt x="185537" y="443135"/>
                  <a:pt x="193410" y="424015"/>
                  <a:pt x="206906" y="417267"/>
                </a:cubicBezTo>
                <a:lnTo>
                  <a:pt x="14581" y="142838"/>
                </a:lnTo>
                <a:cubicBezTo>
                  <a:pt x="2209" y="124843"/>
                  <a:pt x="-2290" y="103473"/>
                  <a:pt x="1085" y="82104"/>
                </a:cubicBezTo>
                <a:cubicBezTo>
                  <a:pt x="4459" y="60734"/>
                  <a:pt x="16831" y="41614"/>
                  <a:pt x="34826" y="29242"/>
                </a:cubicBezTo>
                <a:lnTo>
                  <a:pt x="80939" y="0"/>
                </a:lnTo>
                <a:lnTo>
                  <a:pt x="138299" y="83228"/>
                </a:lnTo>
                <a:lnTo>
                  <a:pt x="134925" y="86603"/>
                </a:lnTo>
                <a:cubicBezTo>
                  <a:pt x="100059" y="119219"/>
                  <a:pt x="94435" y="173205"/>
                  <a:pt x="121429" y="212570"/>
                </a:cubicBezTo>
                <a:lnTo>
                  <a:pt x="188911" y="308170"/>
                </a:lnTo>
                <a:cubicBezTo>
                  <a:pt x="215904" y="347535"/>
                  <a:pt x="268765" y="359907"/>
                  <a:pt x="312629" y="339662"/>
                </a:cubicBezTo>
                <a:lnTo>
                  <a:pt x="317128" y="337412"/>
                </a:lnTo>
                <a:lnTo>
                  <a:pt x="369989" y="416142"/>
                </a:lnTo>
                <a:lnTo>
                  <a:pt x="326125" y="447634"/>
                </a:lnTo>
                <a:cubicBezTo>
                  <a:pt x="290135" y="473502"/>
                  <a:pt x="239522" y="464504"/>
                  <a:pt x="213655" y="428514"/>
                </a:cubicBezTo>
                <a:cubicBezTo>
                  <a:pt x="202408" y="430763"/>
                  <a:pt x="195659" y="448759"/>
                  <a:pt x="188911" y="466754"/>
                </a:cubicBezTo>
                <a:cubicBezTo>
                  <a:pt x="181038" y="488123"/>
                  <a:pt x="172040" y="510617"/>
                  <a:pt x="151795" y="510617"/>
                </a:cubicBezTo>
                <a:close/>
                <a:moveTo>
                  <a:pt x="224902" y="424015"/>
                </a:moveTo>
                <a:cubicBezTo>
                  <a:pt x="248520" y="452133"/>
                  <a:pt x="289010" y="457756"/>
                  <a:pt x="319377" y="437511"/>
                </a:cubicBezTo>
                <a:lnTo>
                  <a:pt x="354243" y="412768"/>
                </a:lnTo>
                <a:lnTo>
                  <a:pt x="313754" y="350909"/>
                </a:lnTo>
                <a:cubicBezTo>
                  <a:pt x="265391" y="372278"/>
                  <a:pt x="209156" y="356532"/>
                  <a:pt x="179913" y="314918"/>
                </a:cubicBezTo>
                <a:lnTo>
                  <a:pt x="112431" y="219318"/>
                </a:lnTo>
                <a:cubicBezTo>
                  <a:pt x="83188" y="176579"/>
                  <a:pt x="87687" y="119219"/>
                  <a:pt x="123678" y="82104"/>
                </a:cubicBezTo>
                <a:lnTo>
                  <a:pt x="77565" y="14621"/>
                </a:lnTo>
                <a:lnTo>
                  <a:pt x="40450" y="39365"/>
                </a:lnTo>
                <a:cubicBezTo>
                  <a:pt x="24704" y="50612"/>
                  <a:pt x="14581" y="66358"/>
                  <a:pt x="11207" y="84353"/>
                </a:cubicBezTo>
                <a:cubicBezTo>
                  <a:pt x="7833" y="102348"/>
                  <a:pt x="12332" y="121468"/>
                  <a:pt x="22454" y="137214"/>
                </a:cubicBezTo>
                <a:lnTo>
                  <a:pt x="224902" y="424015"/>
                </a:lnTo>
                <a:close/>
              </a:path>
            </a:pathLst>
          </a:custGeom>
          <a:solidFill>
            <a:srgbClr val="102936"/>
          </a:solidFill>
          <a:ln w="11237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801" dirty="0"/>
          </a:p>
        </p:txBody>
      </p:sp>
      <p:grpSp>
        <p:nvGrpSpPr>
          <p:cNvPr id="15" name="그래픽 11">
            <a:extLst>
              <a:ext uri="{FF2B5EF4-FFF2-40B4-BE49-F238E27FC236}">
                <a16:creationId xmlns:a16="http://schemas.microsoft.com/office/drawing/2014/main" id="{DD77DB95-9A10-4FE7-850B-569CD3FF8D4C}"/>
              </a:ext>
            </a:extLst>
          </p:cNvPr>
          <p:cNvGrpSpPr/>
          <p:nvPr/>
        </p:nvGrpSpPr>
        <p:grpSpPr>
          <a:xfrm>
            <a:off x="3206921" y="4552128"/>
            <a:ext cx="526363" cy="331788"/>
            <a:chOff x="2143255" y="3289890"/>
            <a:chExt cx="526363" cy="331788"/>
          </a:xfrm>
          <a:solidFill>
            <a:srgbClr val="102936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1907B83-875C-4D99-BC3F-AAE1C13E3360}"/>
                </a:ext>
              </a:extLst>
            </p:cNvPr>
            <p:cNvSpPr/>
            <p:nvPr/>
          </p:nvSpPr>
          <p:spPr>
            <a:xfrm>
              <a:off x="2175871" y="3289890"/>
              <a:ext cx="458880" cy="219318"/>
            </a:xfrm>
            <a:custGeom>
              <a:avLst/>
              <a:gdLst>
                <a:gd name="connsiteX0" fmla="*/ 0 w 458880"/>
                <a:gd name="connsiteY0" fmla="*/ 0 h 219318"/>
                <a:gd name="connsiteX1" fmla="*/ 229440 w 458880"/>
                <a:gd name="connsiteY1" fmla="*/ 219318 h 219318"/>
                <a:gd name="connsiteX2" fmla="*/ 458881 w 458880"/>
                <a:gd name="connsiteY2" fmla="*/ 0 h 219318"/>
                <a:gd name="connsiteX3" fmla="*/ 0 w 458880"/>
                <a:gd name="connsiteY3" fmla="*/ 0 h 219318"/>
                <a:gd name="connsiteX4" fmla="*/ 37115 w 458880"/>
                <a:gd name="connsiteY4" fmla="*/ 13496 h 219318"/>
                <a:gd name="connsiteX5" fmla="*/ 420641 w 458880"/>
                <a:gd name="connsiteY5" fmla="*/ 13496 h 219318"/>
                <a:gd name="connsiteX6" fmla="*/ 229440 w 458880"/>
                <a:gd name="connsiteY6" fmla="*/ 196824 h 219318"/>
                <a:gd name="connsiteX7" fmla="*/ 37115 w 458880"/>
                <a:gd name="connsiteY7" fmla="*/ 13496 h 2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880" h="219318">
                  <a:moveTo>
                    <a:pt x="0" y="0"/>
                  </a:moveTo>
                  <a:lnTo>
                    <a:pt x="229440" y="219318"/>
                  </a:lnTo>
                  <a:lnTo>
                    <a:pt x="458881" y="0"/>
                  </a:lnTo>
                  <a:lnTo>
                    <a:pt x="0" y="0"/>
                  </a:lnTo>
                  <a:close/>
                  <a:moveTo>
                    <a:pt x="37115" y="13496"/>
                  </a:moveTo>
                  <a:lnTo>
                    <a:pt x="420641" y="13496"/>
                  </a:lnTo>
                  <a:lnTo>
                    <a:pt x="229440" y="196824"/>
                  </a:lnTo>
                  <a:lnTo>
                    <a:pt x="37115" y="13496"/>
                  </a:lnTo>
                  <a:close/>
                </a:path>
              </a:pathLst>
            </a:custGeom>
            <a:solidFill>
              <a:srgbClr val="102936"/>
            </a:solidFill>
            <a:ln w="112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801" dirty="0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8513C57-F59E-41FC-B631-67B58585CE1A}"/>
                </a:ext>
              </a:extLst>
            </p:cNvPr>
            <p:cNvSpPr/>
            <p:nvPr/>
          </p:nvSpPr>
          <p:spPr>
            <a:xfrm>
              <a:off x="2143255" y="3289890"/>
              <a:ext cx="526363" cy="331788"/>
            </a:xfrm>
            <a:custGeom>
              <a:avLst/>
              <a:gdLst>
                <a:gd name="connsiteX0" fmla="*/ 467879 w 526363"/>
                <a:gd name="connsiteY0" fmla="*/ 331789 h 331788"/>
                <a:gd name="connsiteX1" fmla="*/ 58485 w 526363"/>
                <a:gd name="connsiteY1" fmla="*/ 331789 h 331788"/>
                <a:gd name="connsiteX2" fmla="*/ 0 w 526363"/>
                <a:gd name="connsiteY2" fmla="*/ 274429 h 331788"/>
                <a:gd name="connsiteX3" fmla="*/ 0 w 526363"/>
                <a:gd name="connsiteY3" fmla="*/ 0 h 331788"/>
                <a:gd name="connsiteX4" fmla="*/ 526363 w 526363"/>
                <a:gd name="connsiteY4" fmla="*/ 0 h 331788"/>
                <a:gd name="connsiteX5" fmla="*/ 526363 w 526363"/>
                <a:gd name="connsiteY5" fmla="*/ 274429 h 331788"/>
                <a:gd name="connsiteX6" fmla="*/ 467879 w 526363"/>
                <a:gd name="connsiteY6" fmla="*/ 331789 h 331788"/>
                <a:gd name="connsiteX7" fmla="*/ 65233 w 526363"/>
                <a:gd name="connsiteY7" fmla="*/ 314918 h 331788"/>
                <a:gd name="connsiteX8" fmla="*/ 461130 w 526363"/>
                <a:gd name="connsiteY8" fmla="*/ 314918 h 331788"/>
                <a:gd name="connsiteX9" fmla="*/ 508368 w 526363"/>
                <a:gd name="connsiteY9" fmla="*/ 266556 h 331788"/>
                <a:gd name="connsiteX10" fmla="*/ 508368 w 526363"/>
                <a:gd name="connsiteY10" fmla="*/ 14621 h 331788"/>
                <a:gd name="connsiteX11" fmla="*/ 16871 w 526363"/>
                <a:gd name="connsiteY11" fmla="*/ 14621 h 331788"/>
                <a:gd name="connsiteX12" fmla="*/ 16871 w 526363"/>
                <a:gd name="connsiteY12" fmla="*/ 265431 h 331788"/>
                <a:gd name="connsiteX13" fmla="*/ 65233 w 526363"/>
                <a:gd name="connsiteY13" fmla="*/ 31491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6363" h="331788">
                  <a:moveTo>
                    <a:pt x="467879" y="331789"/>
                  </a:moveTo>
                  <a:lnTo>
                    <a:pt x="58485" y="331789"/>
                  </a:lnTo>
                  <a:cubicBezTo>
                    <a:pt x="25868" y="331789"/>
                    <a:pt x="0" y="305921"/>
                    <a:pt x="0" y="274429"/>
                  </a:cubicBezTo>
                  <a:lnTo>
                    <a:pt x="0" y="0"/>
                  </a:lnTo>
                  <a:lnTo>
                    <a:pt x="526363" y="0"/>
                  </a:lnTo>
                  <a:lnTo>
                    <a:pt x="526363" y="274429"/>
                  </a:lnTo>
                  <a:cubicBezTo>
                    <a:pt x="526363" y="305921"/>
                    <a:pt x="500495" y="331789"/>
                    <a:pt x="467879" y="331789"/>
                  </a:cubicBezTo>
                  <a:close/>
                  <a:moveTo>
                    <a:pt x="65233" y="314918"/>
                  </a:moveTo>
                  <a:lnTo>
                    <a:pt x="461130" y="314918"/>
                  </a:lnTo>
                  <a:cubicBezTo>
                    <a:pt x="486999" y="314918"/>
                    <a:pt x="508368" y="292424"/>
                    <a:pt x="508368" y="266556"/>
                  </a:cubicBezTo>
                  <a:lnTo>
                    <a:pt x="508368" y="14621"/>
                  </a:lnTo>
                  <a:lnTo>
                    <a:pt x="16871" y="14621"/>
                  </a:lnTo>
                  <a:lnTo>
                    <a:pt x="16871" y="265431"/>
                  </a:lnTo>
                  <a:cubicBezTo>
                    <a:pt x="16871" y="291299"/>
                    <a:pt x="39365" y="314918"/>
                    <a:pt x="65233" y="314918"/>
                  </a:cubicBezTo>
                  <a:close/>
                </a:path>
              </a:pathLst>
            </a:custGeom>
            <a:solidFill>
              <a:srgbClr val="102936"/>
            </a:solidFill>
            <a:ln w="112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801" dirty="0"/>
            </a:p>
          </p:txBody>
        </p:sp>
      </p:grpSp>
      <p:pic>
        <p:nvPicPr>
          <p:cNvPr id="26" name="그래픽 25" descr="인터넷">
            <a:extLst>
              <a:ext uri="{FF2B5EF4-FFF2-40B4-BE49-F238E27FC236}">
                <a16:creationId xmlns:a16="http://schemas.microsoft.com/office/drawing/2014/main" id="{70207570-2CC6-4665-BBDE-EB398FF89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037" y="4265862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A36244-D93E-4626-A285-A00C06BE5B9C}"/>
              </a:ext>
            </a:extLst>
          </p:cNvPr>
          <p:cNvSpPr txBox="1"/>
          <p:nvPr/>
        </p:nvSpPr>
        <p:spPr>
          <a:xfrm>
            <a:off x="2404316" y="5097483"/>
            <a:ext cx="228169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 dirty="0"/>
              <a:t>ygjeon@jnppat.net</a:t>
            </a:r>
            <a:endParaRPr lang="ko-KR" altLang="en-US" sz="180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0250C-4BB2-44C2-92C7-FF19CFD486F3}"/>
              </a:ext>
            </a:extLst>
          </p:cNvPr>
          <p:cNvSpPr txBox="1"/>
          <p:nvPr/>
        </p:nvSpPr>
        <p:spPr>
          <a:xfrm>
            <a:off x="5091965" y="5097483"/>
            <a:ext cx="202654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 dirty="0"/>
              <a:t>https://jnppat.net</a:t>
            </a:r>
            <a:endParaRPr lang="ko-KR" altLang="en-US" sz="180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8E6DF-E7A5-44CB-A45F-B1610AE7951A}"/>
              </a:ext>
            </a:extLst>
          </p:cNvPr>
          <p:cNvSpPr txBox="1"/>
          <p:nvPr/>
        </p:nvSpPr>
        <p:spPr>
          <a:xfrm>
            <a:off x="7811761" y="5097482"/>
            <a:ext cx="176092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 dirty="0"/>
              <a:t>010-2066-1491</a:t>
            </a:r>
            <a:endParaRPr lang="ko-KR" altLang="en-US" sz="180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FBB56-E865-417A-8367-D1BFCDCE1D34}"/>
              </a:ext>
            </a:extLst>
          </p:cNvPr>
          <p:cNvSpPr txBox="1"/>
          <p:nvPr/>
        </p:nvSpPr>
        <p:spPr>
          <a:xfrm>
            <a:off x="2948116" y="1096224"/>
            <a:ext cx="606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6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지식재산권의 가치를 넘어</a:t>
            </a:r>
            <a:endParaRPr lang="en-US" altLang="ko-KR" sz="36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6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기술의 가치로</a:t>
            </a:r>
            <a:r>
              <a:rPr lang="en-US" altLang="ko-KR" sz="36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ko-KR" altLang="en-US" sz="36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565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0B03F-51AC-4322-9FA6-C0A1CCE70108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지식재산권이란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9B61414-5D6D-4618-A968-7A71C58D8F19}"/>
              </a:ext>
            </a:extLst>
          </p:cNvPr>
          <p:cNvSpPr/>
          <p:nvPr/>
        </p:nvSpPr>
        <p:spPr>
          <a:xfrm>
            <a:off x="667503" y="752326"/>
            <a:ext cx="8972081" cy="81047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b="1" kern="10" spc="-150" dirty="0" err="1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무체적</a:t>
            </a:r>
            <a:r>
              <a:rPr lang="ko-KR" altLang="en-US" sz="2000" b="1" kern="10" spc="-150" dirty="0">
                <a:ln w="317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 재산이지만 공익과 사익을 위해 일정한 조건 하에 일정한 권리 보장</a:t>
            </a:r>
            <a:endParaRPr lang="en-US" altLang="ko-KR" sz="2000" b="1" kern="10" spc="-150" dirty="0">
              <a:ln w="317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400" b="1" kern="10" spc="-150" dirty="0">
                <a:ln w="317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	</a:t>
            </a:r>
            <a:endParaRPr lang="en-US" altLang="ko-KR" b="1" kern="10" spc="-150" dirty="0">
              <a:ln w="3175" cmpd="sng">
                <a:noFill/>
                <a:prstDash val="solid"/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D6D293-0796-4F9F-BFA7-89DD5F0CE6D8}"/>
              </a:ext>
            </a:extLst>
          </p:cNvPr>
          <p:cNvSpPr/>
          <p:nvPr/>
        </p:nvSpPr>
        <p:spPr>
          <a:xfrm>
            <a:off x="1448656" y="3023761"/>
            <a:ext cx="1438382" cy="810478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지식재산권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75BD82F-90D8-4647-8EE0-86781F97BEEF}"/>
              </a:ext>
            </a:extLst>
          </p:cNvPr>
          <p:cNvSpPr/>
          <p:nvPr/>
        </p:nvSpPr>
        <p:spPr>
          <a:xfrm>
            <a:off x="4404190" y="1562804"/>
            <a:ext cx="1691810" cy="810478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산업재산권</a:t>
            </a:r>
            <a:endParaRPr lang="en-US" altLang="ko-KR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 입법</a:t>
            </a:r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D38F183-5E6C-43F4-B2D6-1CD2D193FE39}"/>
              </a:ext>
            </a:extLst>
          </p:cNvPr>
          <p:cNvSpPr/>
          <p:nvPr/>
        </p:nvSpPr>
        <p:spPr>
          <a:xfrm>
            <a:off x="4404190" y="3023713"/>
            <a:ext cx="1691810" cy="810478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저작권</a:t>
            </a:r>
            <a:endParaRPr lang="en-US" altLang="ko-KR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 입법</a:t>
            </a:r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ADAD29-7944-426B-8046-6F20022B9628}"/>
              </a:ext>
            </a:extLst>
          </p:cNvPr>
          <p:cNvSpPr/>
          <p:nvPr/>
        </p:nvSpPr>
        <p:spPr>
          <a:xfrm>
            <a:off x="4404190" y="4484718"/>
            <a:ext cx="1691810" cy="810478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신지식재산권</a:t>
            </a: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52BF7F80-BC9C-4A65-9BEB-847DE06D3A15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2887038" y="1968043"/>
            <a:ext cx="1517152" cy="14609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179F99A3-A78C-4D2D-A31A-DF6A2DE9EA3A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2887038" y="3429000"/>
            <a:ext cx="1517152" cy="14609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F1ECEA5-5738-4F23-85DA-3BD3230741AB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2887038" y="3428952"/>
            <a:ext cx="1517152" cy="4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F8EA934-600A-4A06-802D-8A6468079C4C}"/>
              </a:ext>
            </a:extLst>
          </p:cNvPr>
          <p:cNvSpPr/>
          <p:nvPr/>
        </p:nvSpPr>
        <p:spPr>
          <a:xfrm>
            <a:off x="7414518" y="1470288"/>
            <a:ext cx="1791127" cy="995510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특허권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발명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실용신안권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고안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디자인권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디자인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상표권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상표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FF4EF75-4BB9-4911-87AE-1246877C6F34}"/>
              </a:ext>
            </a:extLst>
          </p:cNvPr>
          <p:cNvSpPr/>
          <p:nvPr/>
        </p:nvSpPr>
        <p:spPr>
          <a:xfrm>
            <a:off x="7414518" y="3118111"/>
            <a:ext cx="1791127" cy="621682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00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저작권</a:t>
            </a:r>
            <a:endParaRPr lang="en-US" altLang="ko-KR" sz="1600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저작인접권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CA75CAB-F6B7-4373-93A1-F03283C0B4C2}"/>
              </a:ext>
            </a:extLst>
          </p:cNvPr>
          <p:cNvSpPr/>
          <p:nvPr/>
        </p:nvSpPr>
        <p:spPr>
          <a:xfrm>
            <a:off x="7414518" y="4392106"/>
            <a:ext cx="1791127" cy="995510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600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영업비밀</a:t>
            </a:r>
            <a:endParaRPr lang="en-US" altLang="ko-KR" sz="1600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컴퓨터 프로그램</a:t>
            </a:r>
            <a:endParaRPr lang="en-US" altLang="ko-KR" sz="1600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반도체 배치설계</a:t>
            </a:r>
            <a:endParaRPr lang="en-US" altLang="ko-KR" sz="1600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err="1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퍼블리시티권</a:t>
            </a:r>
            <a:endParaRPr lang="ko-KR" altLang="en-US" sz="1600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1F200DE-BF6F-4E94-AAFC-6CF78001BFD1}"/>
              </a:ext>
            </a:extLst>
          </p:cNvPr>
          <p:cNvCxnSpPr>
            <a:stCxn id="11" idx="3"/>
            <a:endCxn id="29" idx="1"/>
          </p:cNvCxnSpPr>
          <p:nvPr/>
        </p:nvCxnSpPr>
        <p:spPr>
          <a:xfrm>
            <a:off x="6096000" y="1968043"/>
            <a:ext cx="131851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FBFFE04-FB43-4FD6-9A5E-9EED220517A4}"/>
              </a:ext>
            </a:extLst>
          </p:cNvPr>
          <p:cNvCxnSpPr/>
          <p:nvPr/>
        </p:nvCxnSpPr>
        <p:spPr>
          <a:xfrm>
            <a:off x="6096000" y="3403808"/>
            <a:ext cx="131851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594D47E-601B-4988-8C7F-5B88CCD13936}"/>
              </a:ext>
            </a:extLst>
          </p:cNvPr>
          <p:cNvCxnSpPr/>
          <p:nvPr/>
        </p:nvCxnSpPr>
        <p:spPr>
          <a:xfrm>
            <a:off x="6096000" y="4893019"/>
            <a:ext cx="131851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7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0B03F-51AC-4322-9FA6-C0A1CCE70108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산업재산권의 분류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1A7FE56-4068-42EF-8824-A393FAC2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06" y="1888375"/>
            <a:ext cx="4474949" cy="3081250"/>
          </a:xfrm>
          <a:prstGeom prst="rect">
            <a:avLst/>
          </a:prstGeom>
        </p:spPr>
      </p:pic>
      <p:sp>
        <p:nvSpPr>
          <p:cNvPr id="7" name="화살표: 굽음 6">
            <a:extLst>
              <a:ext uri="{FF2B5EF4-FFF2-40B4-BE49-F238E27FC236}">
                <a16:creationId xmlns:a16="http://schemas.microsoft.com/office/drawing/2014/main" id="{F2ABB124-8827-463F-9307-9EF48A2BE177}"/>
              </a:ext>
            </a:extLst>
          </p:cNvPr>
          <p:cNvSpPr/>
          <p:nvPr/>
        </p:nvSpPr>
        <p:spPr>
          <a:xfrm>
            <a:off x="5196114" y="1015999"/>
            <a:ext cx="2583543" cy="872375"/>
          </a:xfrm>
          <a:prstGeom prst="bentArrow">
            <a:avLst/>
          </a:prstGeom>
          <a:solidFill>
            <a:srgbClr val="12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51655BE-E481-49AD-B7E7-0CEDF1DA6652}"/>
              </a:ext>
            </a:extLst>
          </p:cNvPr>
          <p:cNvSpPr/>
          <p:nvPr/>
        </p:nvSpPr>
        <p:spPr>
          <a:xfrm>
            <a:off x="7779657" y="518242"/>
            <a:ext cx="3063834" cy="1370131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실용신안</a:t>
            </a:r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endParaRPr lang="en-US" altLang="ko-KR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ABS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브레이크 시스템</a:t>
            </a:r>
            <a:endParaRPr lang="en-US" altLang="ko-KR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변속기 기술</a:t>
            </a:r>
            <a:endParaRPr lang="en-US" altLang="ko-KR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백미러 관련 기술</a:t>
            </a:r>
            <a:endParaRPr lang="en-US" altLang="ko-KR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기능형 컵 홀더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7D2FDB17-E2B7-46D1-BF11-2E3D5F288B26}"/>
              </a:ext>
            </a:extLst>
          </p:cNvPr>
          <p:cNvSpPr/>
          <p:nvPr/>
        </p:nvSpPr>
        <p:spPr>
          <a:xfrm>
            <a:off x="5979886" y="3045892"/>
            <a:ext cx="1799771" cy="512216"/>
          </a:xfrm>
          <a:prstGeom prst="rightArrow">
            <a:avLst/>
          </a:prstGeom>
          <a:solidFill>
            <a:srgbClr val="12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9F1F5FF-A413-482E-972E-B4D79F5B7394}"/>
              </a:ext>
            </a:extLst>
          </p:cNvPr>
          <p:cNvSpPr/>
          <p:nvPr/>
        </p:nvSpPr>
        <p:spPr>
          <a:xfrm>
            <a:off x="7779657" y="2616934"/>
            <a:ext cx="3063834" cy="1370131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디자인</a:t>
            </a:r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외관</a:t>
            </a:r>
            <a:endParaRPr lang="en-US" altLang="ko-KR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차체 형상</a:t>
            </a:r>
            <a:endParaRPr lang="en-US" altLang="ko-KR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본넷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형상</a:t>
            </a:r>
            <a:endParaRPr lang="en-US" altLang="ko-KR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의자 형상</a:t>
            </a:r>
            <a:endParaRPr lang="en-US" altLang="ko-KR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컵 홀더 형상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BF2A070-90BC-4C54-81D1-3FA8E1B098EE}"/>
              </a:ext>
            </a:extLst>
          </p:cNvPr>
          <p:cNvSpPr/>
          <p:nvPr/>
        </p:nvSpPr>
        <p:spPr>
          <a:xfrm>
            <a:off x="7779657" y="4730139"/>
            <a:ext cx="3063834" cy="1370131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상표</a:t>
            </a:r>
            <a:r>
              <a:rPr lang="en-US" altLang="ko-KR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상품의 명칭</a:t>
            </a:r>
            <a:endParaRPr lang="en-US" altLang="ko-KR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자동차 명칭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산타페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소울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제작사 이름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제네시스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이름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</a:t>
            </a:r>
            <a:r>
              <a:rPr lang="en-US" altLang="ko-KR" sz="1600" b="1" dirty="0">
                <a:solidFill>
                  <a:srgbClr val="122A8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122A8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화살표: 굽음 25">
            <a:extLst>
              <a:ext uri="{FF2B5EF4-FFF2-40B4-BE49-F238E27FC236}">
                <a16:creationId xmlns:a16="http://schemas.microsoft.com/office/drawing/2014/main" id="{ACD7FC28-248D-4551-9085-4A2AEAA9133E}"/>
              </a:ext>
            </a:extLst>
          </p:cNvPr>
          <p:cNvSpPr/>
          <p:nvPr/>
        </p:nvSpPr>
        <p:spPr>
          <a:xfrm flipV="1">
            <a:off x="5196114" y="5098735"/>
            <a:ext cx="2583543" cy="872376"/>
          </a:xfrm>
          <a:prstGeom prst="bentArrow">
            <a:avLst/>
          </a:prstGeom>
          <a:solidFill>
            <a:srgbClr val="12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3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0B03F-51AC-4322-9FA6-C0A1CCE70108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특허가 만들어지는 과정</a:t>
            </a:r>
          </a:p>
        </p:txBody>
      </p:sp>
      <p:sp>
        <p:nvSpPr>
          <p:cNvPr id="4" name="모서리가 둥근 직사각형 4">
            <a:extLst>
              <a:ext uri="{FF2B5EF4-FFF2-40B4-BE49-F238E27FC236}">
                <a16:creationId xmlns:a16="http://schemas.microsoft.com/office/drawing/2014/main" id="{ADAB7E68-430B-4844-9CF6-7D95DF4D2C7D}"/>
              </a:ext>
            </a:extLst>
          </p:cNvPr>
          <p:cNvSpPr/>
          <p:nvPr/>
        </p:nvSpPr>
        <p:spPr>
          <a:xfrm>
            <a:off x="1787182" y="1885519"/>
            <a:ext cx="2562131" cy="5975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발명 면담</a:t>
            </a:r>
          </a:p>
        </p:txBody>
      </p:sp>
      <p:sp>
        <p:nvSpPr>
          <p:cNvPr id="5" name="모서리가 둥근 직사각형 9">
            <a:extLst>
              <a:ext uri="{FF2B5EF4-FFF2-40B4-BE49-F238E27FC236}">
                <a16:creationId xmlns:a16="http://schemas.microsoft.com/office/drawing/2014/main" id="{8210BF7B-DBC2-4C97-9CAE-7E7C957A954E}"/>
              </a:ext>
            </a:extLst>
          </p:cNvPr>
          <p:cNvSpPr/>
          <p:nvPr/>
        </p:nvSpPr>
        <p:spPr>
          <a:xfrm>
            <a:off x="1787182" y="1016387"/>
            <a:ext cx="2562131" cy="597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발명신고서 작성</a:t>
            </a:r>
          </a:p>
        </p:txBody>
      </p:sp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id="{498882DC-7E69-42AC-B655-79E0E9FEECA5}"/>
              </a:ext>
            </a:extLst>
          </p:cNvPr>
          <p:cNvSpPr/>
          <p:nvPr/>
        </p:nvSpPr>
        <p:spPr>
          <a:xfrm>
            <a:off x="1787182" y="2754651"/>
            <a:ext cx="2562131" cy="5975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선행기술조사</a:t>
            </a:r>
          </a:p>
        </p:txBody>
      </p:sp>
      <p:sp>
        <p:nvSpPr>
          <p:cNvPr id="7" name="사각형: 둥근 모서리 1">
            <a:extLst>
              <a:ext uri="{FF2B5EF4-FFF2-40B4-BE49-F238E27FC236}">
                <a16:creationId xmlns:a16="http://schemas.microsoft.com/office/drawing/2014/main" id="{09CBDE20-BA8F-4051-B937-9E24E302C374}"/>
              </a:ext>
            </a:extLst>
          </p:cNvPr>
          <p:cNvSpPr/>
          <p:nvPr/>
        </p:nvSpPr>
        <p:spPr>
          <a:xfrm>
            <a:off x="1547837" y="762888"/>
            <a:ext cx="3054973" cy="284278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>
                <a:solidFill>
                  <a:sysClr val="windowText" lastClr="000000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17">
            <a:extLst>
              <a:ext uri="{FF2B5EF4-FFF2-40B4-BE49-F238E27FC236}">
                <a16:creationId xmlns:a16="http://schemas.microsoft.com/office/drawing/2014/main" id="{D236D811-C04F-4B83-A3B5-59028C40E30D}"/>
              </a:ext>
            </a:extLst>
          </p:cNvPr>
          <p:cNvSpPr/>
          <p:nvPr/>
        </p:nvSpPr>
        <p:spPr>
          <a:xfrm>
            <a:off x="1787182" y="4981806"/>
            <a:ext cx="2562131" cy="597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발명자 검토</a:t>
            </a:r>
          </a:p>
        </p:txBody>
      </p:sp>
      <p:sp>
        <p:nvSpPr>
          <p:cNvPr id="9" name="모서리가 둥근 직사각형 18">
            <a:extLst>
              <a:ext uri="{FF2B5EF4-FFF2-40B4-BE49-F238E27FC236}">
                <a16:creationId xmlns:a16="http://schemas.microsoft.com/office/drawing/2014/main" id="{C78E7A55-4AAD-43AB-8C76-725C3776042B}"/>
              </a:ext>
            </a:extLst>
          </p:cNvPr>
          <p:cNvSpPr/>
          <p:nvPr/>
        </p:nvSpPr>
        <p:spPr>
          <a:xfrm>
            <a:off x="1787182" y="4112674"/>
            <a:ext cx="2562131" cy="5975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특허 명세서 작성</a:t>
            </a:r>
          </a:p>
        </p:txBody>
      </p:sp>
      <p:sp>
        <p:nvSpPr>
          <p:cNvPr id="10" name="모서리가 둥근 직사각형 19">
            <a:extLst>
              <a:ext uri="{FF2B5EF4-FFF2-40B4-BE49-F238E27FC236}">
                <a16:creationId xmlns:a16="http://schemas.microsoft.com/office/drawing/2014/main" id="{B920723E-8B23-4765-87F1-F96668FBE228}"/>
              </a:ext>
            </a:extLst>
          </p:cNvPr>
          <p:cNvSpPr/>
          <p:nvPr/>
        </p:nvSpPr>
        <p:spPr>
          <a:xfrm>
            <a:off x="1787182" y="5850938"/>
            <a:ext cx="2562131" cy="5975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특허 출원</a:t>
            </a:r>
          </a:p>
        </p:txBody>
      </p:sp>
      <p:sp>
        <p:nvSpPr>
          <p:cNvPr id="11" name="사각형: 둥근 모서리 1">
            <a:extLst>
              <a:ext uri="{FF2B5EF4-FFF2-40B4-BE49-F238E27FC236}">
                <a16:creationId xmlns:a16="http://schemas.microsoft.com/office/drawing/2014/main" id="{AADAD3C3-FC74-4E67-A6D6-BCBF052DFF65}"/>
              </a:ext>
            </a:extLst>
          </p:cNvPr>
          <p:cNvSpPr/>
          <p:nvPr/>
        </p:nvSpPr>
        <p:spPr>
          <a:xfrm>
            <a:off x="1547837" y="3859175"/>
            <a:ext cx="3054973" cy="284278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>
                <a:solidFill>
                  <a:sysClr val="windowText" lastClr="000000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21">
            <a:extLst>
              <a:ext uri="{FF2B5EF4-FFF2-40B4-BE49-F238E27FC236}">
                <a16:creationId xmlns:a16="http://schemas.microsoft.com/office/drawing/2014/main" id="{2E99DC67-D108-4701-B278-5322E00E9697}"/>
              </a:ext>
            </a:extLst>
          </p:cNvPr>
          <p:cNvSpPr/>
          <p:nvPr/>
        </p:nvSpPr>
        <p:spPr>
          <a:xfrm>
            <a:off x="6447264" y="1885519"/>
            <a:ext cx="2562131" cy="5975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의견서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/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보정서 대응</a:t>
            </a:r>
          </a:p>
        </p:txBody>
      </p:sp>
      <p:sp>
        <p:nvSpPr>
          <p:cNvPr id="13" name="모서리가 둥근 직사각형 22">
            <a:extLst>
              <a:ext uri="{FF2B5EF4-FFF2-40B4-BE49-F238E27FC236}">
                <a16:creationId xmlns:a16="http://schemas.microsoft.com/office/drawing/2014/main" id="{EA3CE175-26AB-4951-A46C-6C7CED40CD89}"/>
              </a:ext>
            </a:extLst>
          </p:cNvPr>
          <p:cNvSpPr/>
          <p:nvPr/>
        </p:nvSpPr>
        <p:spPr>
          <a:xfrm>
            <a:off x="6447264" y="1016387"/>
            <a:ext cx="2562131" cy="597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itchFamily="50" charset="-127"/>
              </a:rPr>
              <a:t>등록요건 심사</a:t>
            </a:r>
          </a:p>
        </p:txBody>
      </p:sp>
      <p:sp>
        <p:nvSpPr>
          <p:cNvPr id="14" name="모서리가 둥근 직사각형 23">
            <a:extLst>
              <a:ext uri="{FF2B5EF4-FFF2-40B4-BE49-F238E27FC236}">
                <a16:creationId xmlns:a16="http://schemas.microsoft.com/office/drawing/2014/main" id="{561FB5ED-7206-465F-BE5D-4EBA6708141F}"/>
              </a:ext>
            </a:extLst>
          </p:cNvPr>
          <p:cNvSpPr/>
          <p:nvPr/>
        </p:nvSpPr>
        <p:spPr>
          <a:xfrm>
            <a:off x="6447264" y="2754651"/>
            <a:ext cx="2562131" cy="597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등록결정</a:t>
            </a:r>
            <a:r>
              <a:rPr lang="en-US" altLang="ko-KR" b="1" kern="10" spc="-15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kern="10" spc="-150" dirty="0">
                <a:ln w="3175" cmpd="sng">
                  <a:noFill/>
                  <a:prstDash val="solid"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거절결정</a:t>
            </a:r>
          </a:p>
        </p:txBody>
      </p:sp>
      <p:sp>
        <p:nvSpPr>
          <p:cNvPr id="15" name="사각형: 둥근 모서리 1">
            <a:extLst>
              <a:ext uri="{FF2B5EF4-FFF2-40B4-BE49-F238E27FC236}">
                <a16:creationId xmlns:a16="http://schemas.microsoft.com/office/drawing/2014/main" id="{D664AF99-72AE-4A5C-A2BA-19EA05AD278D}"/>
              </a:ext>
            </a:extLst>
          </p:cNvPr>
          <p:cNvSpPr/>
          <p:nvPr/>
        </p:nvSpPr>
        <p:spPr>
          <a:xfrm>
            <a:off x="6207919" y="762888"/>
            <a:ext cx="3054973" cy="284278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>
                <a:solidFill>
                  <a:sysClr val="windowText" lastClr="000000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C835C63-675A-4112-92A8-875DD663A3AA}"/>
              </a:ext>
            </a:extLst>
          </p:cNvPr>
          <p:cNvCxnSpPr/>
          <p:nvPr/>
        </p:nvCxnSpPr>
        <p:spPr>
          <a:xfrm>
            <a:off x="3054793" y="1645665"/>
            <a:ext cx="0" cy="212252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1DFA6D5-1539-42C9-B253-4574DF34D890}"/>
              </a:ext>
            </a:extLst>
          </p:cNvPr>
          <p:cNvCxnSpPr/>
          <p:nvPr/>
        </p:nvCxnSpPr>
        <p:spPr>
          <a:xfrm>
            <a:off x="3054793" y="2514028"/>
            <a:ext cx="0" cy="212252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2A20357-58D2-4191-8237-8131B0DCC06A}"/>
              </a:ext>
            </a:extLst>
          </p:cNvPr>
          <p:cNvCxnSpPr/>
          <p:nvPr/>
        </p:nvCxnSpPr>
        <p:spPr>
          <a:xfrm>
            <a:off x="3054793" y="3369217"/>
            <a:ext cx="0" cy="723900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0379B94-D500-4545-946A-72AEFD9FCF6A}"/>
              </a:ext>
            </a:extLst>
          </p:cNvPr>
          <p:cNvCxnSpPr/>
          <p:nvPr/>
        </p:nvCxnSpPr>
        <p:spPr>
          <a:xfrm>
            <a:off x="3054793" y="4748137"/>
            <a:ext cx="0" cy="212252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7031086-501D-41D6-BBD9-124D7858F516}"/>
              </a:ext>
            </a:extLst>
          </p:cNvPr>
          <p:cNvCxnSpPr/>
          <p:nvPr/>
        </p:nvCxnSpPr>
        <p:spPr>
          <a:xfrm>
            <a:off x="3054793" y="5626977"/>
            <a:ext cx="0" cy="212252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600C446-42D0-47BC-9BD4-A8C6861677E1}"/>
              </a:ext>
            </a:extLst>
          </p:cNvPr>
          <p:cNvCxnSpPr/>
          <p:nvPr/>
        </p:nvCxnSpPr>
        <p:spPr>
          <a:xfrm>
            <a:off x="5895130" y="1333259"/>
            <a:ext cx="543082" cy="0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6CA1EDA-2830-418E-9813-D557FFE83E1C}"/>
              </a:ext>
            </a:extLst>
          </p:cNvPr>
          <p:cNvCxnSpPr/>
          <p:nvPr/>
        </p:nvCxnSpPr>
        <p:spPr>
          <a:xfrm>
            <a:off x="4343843" y="6149702"/>
            <a:ext cx="1562100" cy="0"/>
          </a:xfrm>
          <a:prstGeom prst="line">
            <a:avLst/>
          </a:prstGeom>
          <a:ln w="7620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30D0496-3B7A-492E-8EBE-8BE3A2B5BD6F}"/>
              </a:ext>
            </a:extLst>
          </p:cNvPr>
          <p:cNvCxnSpPr/>
          <p:nvPr/>
        </p:nvCxnSpPr>
        <p:spPr>
          <a:xfrm>
            <a:off x="5905943" y="1294355"/>
            <a:ext cx="0" cy="4892992"/>
          </a:xfrm>
          <a:prstGeom prst="line">
            <a:avLst/>
          </a:prstGeom>
          <a:ln w="7620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037351F-5553-439A-BF39-CD1C733CBADA}"/>
              </a:ext>
            </a:extLst>
          </p:cNvPr>
          <p:cNvCxnSpPr/>
          <p:nvPr/>
        </p:nvCxnSpPr>
        <p:spPr>
          <a:xfrm>
            <a:off x="7788718" y="1645665"/>
            <a:ext cx="0" cy="212252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F15800C-2C78-4DC9-ABD5-85304B0ADDBF}"/>
              </a:ext>
            </a:extLst>
          </p:cNvPr>
          <p:cNvCxnSpPr/>
          <p:nvPr/>
        </p:nvCxnSpPr>
        <p:spPr>
          <a:xfrm>
            <a:off x="7788718" y="2514028"/>
            <a:ext cx="0" cy="212252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>
            <a:extLst>
              <a:ext uri="{FF2B5EF4-FFF2-40B4-BE49-F238E27FC236}">
                <a16:creationId xmlns:a16="http://schemas.microsoft.com/office/drawing/2014/main" id="{FB99A58D-8149-4B93-AE2B-13E4EDD5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974" y="3916799"/>
            <a:ext cx="1864944" cy="2591071"/>
          </a:xfrm>
          <a:prstGeom prst="rect">
            <a:avLst/>
          </a:prstGeom>
        </p:spPr>
      </p:pic>
      <p:sp>
        <p:nvSpPr>
          <p:cNvPr id="28" name="모서리가 둥근 직사각형 9">
            <a:extLst>
              <a:ext uri="{FF2B5EF4-FFF2-40B4-BE49-F238E27FC236}">
                <a16:creationId xmlns:a16="http://schemas.microsoft.com/office/drawing/2014/main" id="{20DE5C03-31E3-41EB-AAB4-F1F9F0CB7458}"/>
              </a:ext>
            </a:extLst>
          </p:cNvPr>
          <p:cNvSpPr/>
          <p:nvPr/>
        </p:nvSpPr>
        <p:spPr>
          <a:xfrm>
            <a:off x="9631000" y="1016387"/>
            <a:ext cx="493611" cy="316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kern="10" spc="-150" dirty="0">
              <a:ln w="3175" cmpd="sng">
                <a:noFill/>
                <a:prstDash val="solid"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29" name="모서리가 둥근 직사각형 4">
            <a:extLst>
              <a:ext uri="{FF2B5EF4-FFF2-40B4-BE49-F238E27FC236}">
                <a16:creationId xmlns:a16="http://schemas.microsoft.com/office/drawing/2014/main" id="{0E1A2FF7-1B05-4EE2-AC2F-E010B7E6E92D}"/>
              </a:ext>
            </a:extLst>
          </p:cNvPr>
          <p:cNvSpPr/>
          <p:nvPr/>
        </p:nvSpPr>
        <p:spPr>
          <a:xfrm>
            <a:off x="9616486" y="1551690"/>
            <a:ext cx="520826" cy="31076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kern="10" spc="-150" dirty="0">
              <a:ln w="3175" cmpd="sng">
                <a:noFill/>
                <a:prstDash val="solid"/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6D076B-365C-4E4E-8ACA-6CB63B747F8B}"/>
              </a:ext>
            </a:extLst>
          </p:cNvPr>
          <p:cNvSpPr txBox="1"/>
          <p:nvPr/>
        </p:nvSpPr>
        <p:spPr>
          <a:xfrm>
            <a:off x="10213511" y="9882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출원인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93AF88-5A18-4252-8AE5-A74F54ACEFC0}"/>
              </a:ext>
            </a:extLst>
          </p:cNvPr>
          <p:cNvSpPr txBox="1"/>
          <p:nvPr/>
        </p:nvSpPr>
        <p:spPr>
          <a:xfrm>
            <a:off x="10213511" y="15299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변리사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직사각형 9">
            <a:extLst>
              <a:ext uri="{FF2B5EF4-FFF2-40B4-BE49-F238E27FC236}">
                <a16:creationId xmlns:a16="http://schemas.microsoft.com/office/drawing/2014/main" id="{9D3AA0A9-1AFE-41EE-9DCD-0EFC9595F9CF}"/>
              </a:ext>
            </a:extLst>
          </p:cNvPr>
          <p:cNvSpPr/>
          <p:nvPr/>
        </p:nvSpPr>
        <p:spPr>
          <a:xfrm>
            <a:off x="9631000" y="2099693"/>
            <a:ext cx="493611" cy="316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kern="10" spc="-150" dirty="0">
              <a:ln w="3175" cmpd="sng">
                <a:noFill/>
                <a:prstDash val="solid"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B9D209-1B02-4B52-80FC-3DA1F3E05EDA}"/>
              </a:ext>
            </a:extLst>
          </p:cNvPr>
          <p:cNvSpPr txBox="1"/>
          <p:nvPr/>
        </p:nvSpPr>
        <p:spPr>
          <a:xfrm>
            <a:off x="10213511" y="20715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특허청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CB771-65B6-4598-AD65-174FA9C64702}"/>
              </a:ext>
            </a:extLst>
          </p:cNvPr>
          <p:cNvSpPr txBox="1"/>
          <p:nvPr/>
        </p:nvSpPr>
        <p:spPr>
          <a:xfrm>
            <a:off x="8612714" y="366330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871B10-F873-4816-BB3C-55A590FDFB13}"/>
              </a:ext>
            </a:extLst>
          </p:cNvPr>
          <p:cNvSpPr txBox="1"/>
          <p:nvPr/>
        </p:nvSpPr>
        <p:spPr>
          <a:xfrm>
            <a:off x="4566863" y="571194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 출원</a:t>
            </a:r>
          </a:p>
        </p:txBody>
      </p:sp>
    </p:spTree>
    <p:extLst>
      <p:ext uri="{BB962C8B-B14F-4D97-AF65-F5344CB8AC3E}">
        <p14:creationId xmlns:p14="http://schemas.microsoft.com/office/powerpoint/2010/main" val="31292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BC483-AF29-4538-A2DE-51DBCDC5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37846"/>
            <a:ext cx="6686550" cy="9334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6B7B449-677A-4B17-80AF-AFBD75B2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504" y="32172"/>
            <a:ext cx="4148847" cy="15240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89255A5-BDBD-4BB5-9234-F7B2AAF28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2" y="2930131"/>
            <a:ext cx="10783561" cy="2957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53E5F-2F61-444A-A61F-E113C4B4062C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 사례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골프존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C0963C-2BD1-43D8-962E-B36BCC11E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638" y="1623558"/>
            <a:ext cx="4245771" cy="11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22B671C-FC61-4F00-8E40-F8489535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962024"/>
            <a:ext cx="6997976" cy="566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8BE1A-3DE0-463E-AD34-3C56083A22A1}"/>
              </a:ext>
            </a:extLst>
          </p:cNvPr>
          <p:cNvSpPr txBox="1"/>
          <p:nvPr/>
        </p:nvSpPr>
        <p:spPr>
          <a:xfrm>
            <a:off x="255931" y="156037"/>
            <a:ext cx="64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특허 분쟁 사례 </a:t>
            </a:r>
            <a:r>
              <a:rPr lang="en-US" altLang="ko-KR" sz="2800" b="1" dirty="0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err="1">
                <a:ln w="3175">
                  <a:solidFill>
                    <a:schemeClr val="tx1"/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골프존</a:t>
            </a:r>
            <a:endParaRPr lang="ko-KR" altLang="en-US" sz="2800" b="1" dirty="0">
              <a:ln w="3175">
                <a:solidFill>
                  <a:schemeClr val="tx1"/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551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E2013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나눔스퀘어" panose="020B0600000101010101" pitchFamily="50" charset="-127"/>
            <a:ea typeface="나눔스퀘어" panose="020B060000010101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2647</TotalTime>
  <Words>2629</Words>
  <Application>Microsoft Office PowerPoint</Application>
  <PresentationFormat>와이드스크린</PresentationFormat>
  <Paragraphs>473</Paragraphs>
  <Slides>44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0" baseType="lpstr">
      <vt:lpstr>Sandoll GothicNeo1 03 Lt</vt:lpstr>
      <vt:lpstr>맑은 고딕</vt:lpstr>
      <vt:lpstr>에스코어 드림 4 Regular</vt:lpstr>
      <vt:lpstr>에스코어 드림 6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우람</dc:creator>
  <cp:lastModifiedBy>전 영관</cp:lastModifiedBy>
  <cp:revision>186</cp:revision>
  <dcterms:created xsi:type="dcterms:W3CDTF">2020-07-06T07:27:42Z</dcterms:created>
  <dcterms:modified xsi:type="dcterms:W3CDTF">2021-12-26T11:33:31Z</dcterms:modified>
</cp:coreProperties>
</file>